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6"/>
  </p:notesMasterIdLst>
  <p:sldIdLst>
    <p:sldId id="297" r:id="rId2"/>
    <p:sldId id="259" r:id="rId3"/>
    <p:sldId id="298" r:id="rId4"/>
    <p:sldId id="299" r:id="rId5"/>
    <p:sldId id="300" r:id="rId6"/>
    <p:sldId id="301" r:id="rId7"/>
    <p:sldId id="302" r:id="rId8"/>
    <p:sldId id="304" r:id="rId9"/>
    <p:sldId id="303" r:id="rId10"/>
    <p:sldId id="305" r:id="rId11"/>
    <p:sldId id="306" r:id="rId12"/>
    <p:sldId id="307" r:id="rId13"/>
    <p:sldId id="308" r:id="rId14"/>
    <p:sldId id="260" r:id="rId15"/>
    <p:sldId id="261" r:id="rId16"/>
    <p:sldId id="309" r:id="rId17"/>
    <p:sldId id="310" r:id="rId18"/>
    <p:sldId id="311" r:id="rId19"/>
    <p:sldId id="314" r:id="rId20"/>
    <p:sldId id="313" r:id="rId21"/>
    <p:sldId id="315" r:id="rId22"/>
    <p:sldId id="318" r:id="rId23"/>
    <p:sldId id="319" r:id="rId24"/>
    <p:sldId id="316" r:id="rId25"/>
    <p:sldId id="317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9" r:id="rId34"/>
    <p:sldId id="330" r:id="rId35"/>
    <p:sldId id="331" r:id="rId36"/>
    <p:sldId id="332" r:id="rId37"/>
    <p:sldId id="333" r:id="rId38"/>
    <p:sldId id="327" r:id="rId39"/>
    <p:sldId id="334" r:id="rId40"/>
    <p:sldId id="335" r:id="rId41"/>
    <p:sldId id="337" r:id="rId42"/>
    <p:sldId id="338" r:id="rId43"/>
    <p:sldId id="339" r:id="rId44"/>
    <p:sldId id="340" r:id="rId45"/>
  </p:sldIdLst>
  <p:sldSz cx="9144000" cy="5143500" type="screen16x9"/>
  <p:notesSz cx="6858000" cy="9144000"/>
  <p:embeddedFontLst>
    <p:embeddedFont>
      <p:font typeface="Dosis" pitchFamily="2" charset="0"/>
      <p:regular r:id="rId47"/>
      <p:bold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Play"/>
      <p:regular r:id="rId53"/>
      <p:bold r:id="rId54"/>
    </p:embeddedFont>
    <p:embeddedFont>
      <p:font typeface="Source Sans Pro" panose="020B050303040302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3896514-1AA1-4EE5-A447-7E556EC08B63}">
  <a:tblStyle styleId="{B3896514-1AA1-4EE5-A447-7E556EC08B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EE65728-0D21-4A9D-A831-D487195EC5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9"/>
    <p:restoredTop sz="94694"/>
  </p:normalViewPr>
  <p:slideViewPr>
    <p:cSldViewPr snapToGrid="0">
      <p:cViewPr varScale="1">
        <p:scale>
          <a:sx n="93" d="100"/>
          <a:sy n="93" d="100"/>
        </p:scale>
        <p:origin x="2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ce49ef87-c7e3-4d0f-9bdf-fe69029b02d5" providerId="ADAL" clId="{DC6DC12D-FBB2-4D32-8A7B-98D9F9B00F23}"/>
    <pc:docChg chg="undo custSel addSld delSld modSld sldOrd">
      <pc:chgData name="MARIA INMACULADA SANTAMARIA VALENZUELA" userId="ce49ef87-c7e3-4d0f-9bdf-fe69029b02d5" providerId="ADAL" clId="{DC6DC12D-FBB2-4D32-8A7B-98D9F9B00F23}" dt="2024-10-07T17:40:02.910" v="7861" actId="692"/>
      <pc:docMkLst>
        <pc:docMk/>
      </pc:docMkLst>
      <pc:sldChg chg="add del">
        <pc:chgData name="MARIA INMACULADA SANTAMARIA VALENZUELA" userId="ce49ef87-c7e3-4d0f-9bdf-fe69029b02d5" providerId="ADAL" clId="{DC6DC12D-FBB2-4D32-8A7B-98D9F9B00F23}" dt="2024-10-07T16:56:02.710" v="6500" actId="47"/>
        <pc:sldMkLst>
          <pc:docMk/>
          <pc:sldMk cId="0" sldId="257"/>
        </pc:sldMkLst>
      </pc:sldChg>
      <pc:sldChg chg="add del">
        <pc:chgData name="MARIA INMACULADA SANTAMARIA VALENZUELA" userId="ce49ef87-c7e3-4d0f-9bdf-fe69029b02d5" providerId="ADAL" clId="{DC6DC12D-FBB2-4D32-8A7B-98D9F9B00F23}" dt="2024-10-07T16:56:01.877" v="6498" actId="47"/>
        <pc:sldMkLst>
          <pc:docMk/>
          <pc:sldMk cId="0" sldId="258"/>
        </pc:sldMkLst>
      </pc:sldChg>
      <pc:sldChg chg="modSp mod">
        <pc:chgData name="MARIA INMACULADA SANTAMARIA VALENZUELA" userId="ce49ef87-c7e3-4d0f-9bdf-fe69029b02d5" providerId="ADAL" clId="{DC6DC12D-FBB2-4D32-8A7B-98D9F9B00F23}" dt="2024-10-07T09:08:16.989" v="1280" actId="20577"/>
        <pc:sldMkLst>
          <pc:docMk/>
          <pc:sldMk cId="0" sldId="259"/>
        </pc:sldMkLst>
        <pc:spChg chg="mod">
          <ac:chgData name="MARIA INMACULADA SANTAMARIA VALENZUELA" userId="ce49ef87-c7e3-4d0f-9bdf-fe69029b02d5" providerId="ADAL" clId="{DC6DC12D-FBB2-4D32-8A7B-98D9F9B00F23}" dt="2024-10-07T09:08:16.989" v="1280" actId="20577"/>
          <ac:spMkLst>
            <pc:docMk/>
            <pc:sldMk cId="0" sldId="25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5:46.778" v="59" actId="20577"/>
          <ac:spMkLst>
            <pc:docMk/>
            <pc:sldMk cId="0" sldId="259"/>
            <ac:spMk id="99" creationId="{00000000-0000-0000-0000-000000000000}"/>
          </ac:spMkLst>
        </pc:spChg>
      </pc:sldChg>
      <pc:sldChg chg="addSp modSp mod">
        <pc:chgData name="MARIA INMACULADA SANTAMARIA VALENZUELA" userId="ce49ef87-c7e3-4d0f-9bdf-fe69029b02d5" providerId="ADAL" clId="{DC6DC12D-FBB2-4D32-8A7B-98D9F9B00F23}" dt="2024-10-07T10:23:46.877" v="2668" actId="20577"/>
        <pc:sldMkLst>
          <pc:docMk/>
          <pc:sldMk cId="0" sldId="260"/>
        </pc:sldMkLst>
        <pc:spChg chg="add mod">
          <ac:chgData name="MARIA INMACULADA SANTAMARIA VALENZUELA" userId="ce49ef87-c7e3-4d0f-9bdf-fe69029b02d5" providerId="ADAL" clId="{DC6DC12D-FBB2-4D32-8A7B-98D9F9B00F23}" dt="2024-10-07T10:22:27.872" v="2560" actId="1076"/>
          <ac:spMkLst>
            <pc:docMk/>
            <pc:sldMk cId="0" sldId="260"/>
            <ac:spMk id="2" creationId="{EBEDDB2C-3931-0C22-BDB0-5EF631F6DA53}"/>
          </ac:spMkLst>
        </pc:spChg>
        <pc:spChg chg="mod">
          <ac:chgData name="MARIA INMACULADA SANTAMARIA VALENZUELA" userId="ce49ef87-c7e3-4d0f-9bdf-fe69029b02d5" providerId="ADAL" clId="{DC6DC12D-FBB2-4D32-8A7B-98D9F9B00F23}" dt="2024-10-07T10:23:46.877" v="2668" actId="20577"/>
          <ac:spMkLst>
            <pc:docMk/>
            <pc:sldMk cId="0" sldId="260"/>
            <ac:spMk id="105" creationId="{00000000-0000-0000-0000-000000000000}"/>
          </ac:spMkLst>
        </pc:spChg>
      </pc:sldChg>
      <pc:sldChg chg="addSp delSp modSp mod">
        <pc:chgData name="MARIA INMACULADA SANTAMARIA VALENZUELA" userId="ce49ef87-c7e3-4d0f-9bdf-fe69029b02d5" providerId="ADAL" clId="{DC6DC12D-FBB2-4D32-8A7B-98D9F9B00F23}" dt="2024-10-07T10:29:13.330" v="2738" actId="1076"/>
        <pc:sldMkLst>
          <pc:docMk/>
          <pc:sldMk cId="0" sldId="261"/>
        </pc:sldMkLst>
        <pc:spChg chg="mod">
          <ac:chgData name="MARIA INMACULADA SANTAMARIA VALENZUELA" userId="ce49ef87-c7e3-4d0f-9bdf-fe69029b02d5" providerId="ADAL" clId="{DC6DC12D-FBB2-4D32-8A7B-98D9F9B00F23}" dt="2024-10-07T10:26:19.611" v="2711" actId="20577"/>
          <ac:spMkLst>
            <pc:docMk/>
            <pc:sldMk cId="0" sldId="261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0:28:47.050" v="2733" actId="14100"/>
          <ac:spMkLst>
            <pc:docMk/>
            <pc:sldMk cId="0" sldId="261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10:26:05.720" v="2670" actId="478"/>
          <ac:grpSpMkLst>
            <pc:docMk/>
            <pc:sldMk cId="0" sldId="261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4.234" v="2669" actId="478"/>
          <ac:grpSpMkLst>
            <pc:docMk/>
            <pc:sldMk cId="0" sldId="261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10:26:07.476" v="2671" actId="478"/>
          <ac:grpSpMkLst>
            <pc:docMk/>
            <pc:sldMk cId="0" sldId="261"/>
            <ac:grpSpMk id="121" creationId="{00000000-0000-0000-0000-000000000000}"/>
          </ac:grpSpMkLst>
        </pc:grpChg>
        <pc:picChg chg="add del mod">
          <ac:chgData name="MARIA INMACULADA SANTAMARIA VALENZUELA" userId="ce49ef87-c7e3-4d0f-9bdf-fe69029b02d5" providerId="ADAL" clId="{DC6DC12D-FBB2-4D32-8A7B-98D9F9B00F23}" dt="2024-10-07T10:28:19.038" v="2717" actId="478"/>
          <ac:picMkLst>
            <pc:docMk/>
            <pc:sldMk cId="0" sldId="261"/>
            <ac:picMk id="3" creationId="{04AFB854-2AAA-344B-D8AC-B3760396C4F6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29:13.330" v="2738" actId="1076"/>
          <ac:picMkLst>
            <pc:docMk/>
            <pc:sldMk cId="0" sldId="261"/>
            <ac:picMk id="5" creationId="{D90F751D-D7B0-11DC-0835-ABC229303F49}"/>
          </ac:picMkLst>
        </pc:picChg>
      </pc:sldChg>
      <pc:sldChg chg="add del">
        <pc:chgData name="MARIA INMACULADA SANTAMARIA VALENZUELA" userId="ce49ef87-c7e3-4d0f-9bdf-fe69029b02d5" providerId="ADAL" clId="{DC6DC12D-FBB2-4D32-8A7B-98D9F9B00F23}" dt="2024-10-07T16:56:02.317" v="6499" actId="47"/>
        <pc:sldMkLst>
          <pc:docMk/>
          <pc:sldMk cId="0" sldId="262"/>
        </pc:sldMkLst>
      </pc:sldChg>
      <pc:sldChg chg="add del">
        <pc:chgData name="MARIA INMACULADA SANTAMARIA VALENZUELA" userId="ce49ef87-c7e3-4d0f-9bdf-fe69029b02d5" providerId="ADAL" clId="{DC6DC12D-FBB2-4D32-8A7B-98D9F9B00F23}" dt="2024-10-07T16:56:03.056" v="6501" actId="47"/>
        <pc:sldMkLst>
          <pc:docMk/>
          <pc:sldMk cId="0" sldId="263"/>
        </pc:sldMkLst>
      </pc:sldChg>
      <pc:sldChg chg="add del">
        <pc:chgData name="MARIA INMACULADA SANTAMARIA VALENZUELA" userId="ce49ef87-c7e3-4d0f-9bdf-fe69029b02d5" providerId="ADAL" clId="{DC6DC12D-FBB2-4D32-8A7B-98D9F9B00F23}" dt="2024-10-07T16:56:03.354" v="6502" actId="47"/>
        <pc:sldMkLst>
          <pc:docMk/>
          <pc:sldMk cId="0" sldId="264"/>
        </pc:sldMkLst>
      </pc:sldChg>
      <pc:sldChg chg="add del">
        <pc:chgData name="MARIA INMACULADA SANTAMARIA VALENZUELA" userId="ce49ef87-c7e3-4d0f-9bdf-fe69029b02d5" providerId="ADAL" clId="{DC6DC12D-FBB2-4D32-8A7B-98D9F9B00F23}" dt="2024-10-07T16:56:23.721" v="6534" actId="47"/>
        <pc:sldMkLst>
          <pc:docMk/>
          <pc:sldMk cId="0" sldId="265"/>
        </pc:sldMkLst>
      </pc:sldChg>
      <pc:sldChg chg="add del">
        <pc:chgData name="MARIA INMACULADA SANTAMARIA VALENZUELA" userId="ce49ef87-c7e3-4d0f-9bdf-fe69029b02d5" providerId="ADAL" clId="{DC6DC12D-FBB2-4D32-8A7B-98D9F9B00F23}" dt="2024-10-07T16:56:04.532" v="6503" actId="47"/>
        <pc:sldMkLst>
          <pc:docMk/>
          <pc:sldMk cId="0" sldId="266"/>
        </pc:sldMkLst>
      </pc:sldChg>
      <pc:sldChg chg="del">
        <pc:chgData name="MARIA INMACULADA SANTAMARIA VALENZUELA" userId="ce49ef87-c7e3-4d0f-9bdf-fe69029b02d5" providerId="ADAL" clId="{DC6DC12D-FBB2-4D32-8A7B-98D9F9B00F23}" dt="2024-10-07T16:56:23.061" v="6533" actId="47"/>
        <pc:sldMkLst>
          <pc:docMk/>
          <pc:sldMk cId="0" sldId="267"/>
        </pc:sldMkLst>
      </pc:sldChg>
      <pc:sldChg chg="del">
        <pc:chgData name="MARIA INMACULADA SANTAMARIA VALENZUELA" userId="ce49ef87-c7e3-4d0f-9bdf-fe69029b02d5" providerId="ADAL" clId="{DC6DC12D-FBB2-4D32-8A7B-98D9F9B00F23}" dt="2024-10-07T16:56:22.666" v="6532" actId="47"/>
        <pc:sldMkLst>
          <pc:docMk/>
          <pc:sldMk cId="0" sldId="268"/>
        </pc:sldMkLst>
      </pc:sldChg>
      <pc:sldChg chg="del">
        <pc:chgData name="MARIA INMACULADA SANTAMARIA VALENZUELA" userId="ce49ef87-c7e3-4d0f-9bdf-fe69029b02d5" providerId="ADAL" clId="{DC6DC12D-FBB2-4D32-8A7B-98D9F9B00F23}" dt="2024-10-07T16:56:22.305" v="6531" actId="47"/>
        <pc:sldMkLst>
          <pc:docMk/>
          <pc:sldMk cId="0" sldId="269"/>
        </pc:sldMkLst>
      </pc:sldChg>
      <pc:sldChg chg="del">
        <pc:chgData name="MARIA INMACULADA SANTAMARIA VALENZUELA" userId="ce49ef87-c7e3-4d0f-9bdf-fe69029b02d5" providerId="ADAL" clId="{DC6DC12D-FBB2-4D32-8A7B-98D9F9B00F23}" dt="2024-10-07T16:56:05.899" v="6504" actId="47"/>
        <pc:sldMkLst>
          <pc:docMk/>
          <pc:sldMk cId="0" sldId="270"/>
        </pc:sldMkLst>
      </pc:sldChg>
      <pc:sldChg chg="del">
        <pc:chgData name="MARIA INMACULADA SANTAMARIA VALENZUELA" userId="ce49ef87-c7e3-4d0f-9bdf-fe69029b02d5" providerId="ADAL" clId="{DC6DC12D-FBB2-4D32-8A7B-98D9F9B00F23}" dt="2024-10-07T16:56:06.262" v="6505" actId="47"/>
        <pc:sldMkLst>
          <pc:docMk/>
          <pc:sldMk cId="0" sldId="271"/>
        </pc:sldMkLst>
      </pc:sldChg>
      <pc:sldChg chg="del">
        <pc:chgData name="MARIA INMACULADA SANTAMARIA VALENZUELA" userId="ce49ef87-c7e3-4d0f-9bdf-fe69029b02d5" providerId="ADAL" clId="{DC6DC12D-FBB2-4D32-8A7B-98D9F9B00F23}" dt="2024-10-07T16:56:06.763" v="6506" actId="47"/>
        <pc:sldMkLst>
          <pc:docMk/>
          <pc:sldMk cId="0" sldId="272"/>
        </pc:sldMkLst>
      </pc:sldChg>
      <pc:sldChg chg="del">
        <pc:chgData name="MARIA INMACULADA SANTAMARIA VALENZUELA" userId="ce49ef87-c7e3-4d0f-9bdf-fe69029b02d5" providerId="ADAL" clId="{DC6DC12D-FBB2-4D32-8A7B-98D9F9B00F23}" dt="2024-10-07T16:56:21.470" v="6530" actId="47"/>
        <pc:sldMkLst>
          <pc:docMk/>
          <pc:sldMk cId="0" sldId="273"/>
        </pc:sldMkLst>
      </pc:sldChg>
      <pc:sldChg chg="del">
        <pc:chgData name="MARIA INMACULADA SANTAMARIA VALENZUELA" userId="ce49ef87-c7e3-4d0f-9bdf-fe69029b02d5" providerId="ADAL" clId="{DC6DC12D-FBB2-4D32-8A7B-98D9F9B00F23}" dt="2024-10-07T16:56:07.895" v="6507" actId="47"/>
        <pc:sldMkLst>
          <pc:docMk/>
          <pc:sldMk cId="0" sldId="274"/>
        </pc:sldMkLst>
      </pc:sldChg>
      <pc:sldChg chg="del">
        <pc:chgData name="MARIA INMACULADA SANTAMARIA VALENZUELA" userId="ce49ef87-c7e3-4d0f-9bdf-fe69029b02d5" providerId="ADAL" clId="{DC6DC12D-FBB2-4D32-8A7B-98D9F9B00F23}" dt="2024-10-07T16:56:08.744" v="6508" actId="47"/>
        <pc:sldMkLst>
          <pc:docMk/>
          <pc:sldMk cId="0" sldId="275"/>
        </pc:sldMkLst>
      </pc:sldChg>
      <pc:sldChg chg="del">
        <pc:chgData name="MARIA INMACULADA SANTAMARIA VALENZUELA" userId="ce49ef87-c7e3-4d0f-9bdf-fe69029b02d5" providerId="ADAL" clId="{DC6DC12D-FBB2-4D32-8A7B-98D9F9B00F23}" dt="2024-10-07T16:56:09.688" v="6509" actId="47"/>
        <pc:sldMkLst>
          <pc:docMk/>
          <pc:sldMk cId="0" sldId="276"/>
        </pc:sldMkLst>
      </pc:sldChg>
      <pc:sldChg chg="del">
        <pc:chgData name="MARIA INMACULADA SANTAMARIA VALENZUELA" userId="ce49ef87-c7e3-4d0f-9bdf-fe69029b02d5" providerId="ADAL" clId="{DC6DC12D-FBB2-4D32-8A7B-98D9F9B00F23}" dt="2024-10-07T16:56:20.921" v="6529" actId="47"/>
        <pc:sldMkLst>
          <pc:docMk/>
          <pc:sldMk cId="0" sldId="277"/>
        </pc:sldMkLst>
      </pc:sldChg>
      <pc:sldChg chg="del">
        <pc:chgData name="MARIA INMACULADA SANTAMARIA VALENZUELA" userId="ce49ef87-c7e3-4d0f-9bdf-fe69029b02d5" providerId="ADAL" clId="{DC6DC12D-FBB2-4D32-8A7B-98D9F9B00F23}" dt="2024-10-07T16:56:10.462" v="6510" actId="47"/>
        <pc:sldMkLst>
          <pc:docMk/>
          <pc:sldMk cId="0" sldId="278"/>
        </pc:sldMkLst>
      </pc:sldChg>
      <pc:sldChg chg="del">
        <pc:chgData name="MARIA INMACULADA SANTAMARIA VALENZUELA" userId="ce49ef87-c7e3-4d0f-9bdf-fe69029b02d5" providerId="ADAL" clId="{DC6DC12D-FBB2-4D32-8A7B-98D9F9B00F23}" dt="2024-10-07T16:56:10.963" v="6511" actId="47"/>
        <pc:sldMkLst>
          <pc:docMk/>
          <pc:sldMk cId="0" sldId="279"/>
        </pc:sldMkLst>
      </pc:sldChg>
      <pc:sldChg chg="del">
        <pc:chgData name="MARIA INMACULADA SANTAMARIA VALENZUELA" userId="ce49ef87-c7e3-4d0f-9bdf-fe69029b02d5" providerId="ADAL" clId="{DC6DC12D-FBB2-4D32-8A7B-98D9F9B00F23}" dt="2024-10-07T16:56:11.338" v="6512" actId="47"/>
        <pc:sldMkLst>
          <pc:docMk/>
          <pc:sldMk cId="0" sldId="280"/>
        </pc:sldMkLst>
      </pc:sldChg>
      <pc:sldChg chg="del">
        <pc:chgData name="MARIA INMACULADA SANTAMARIA VALENZUELA" userId="ce49ef87-c7e3-4d0f-9bdf-fe69029b02d5" providerId="ADAL" clId="{DC6DC12D-FBB2-4D32-8A7B-98D9F9B00F23}" dt="2024-10-07T16:56:12.970" v="6513" actId="47"/>
        <pc:sldMkLst>
          <pc:docMk/>
          <pc:sldMk cId="0" sldId="281"/>
        </pc:sldMkLst>
      </pc:sldChg>
      <pc:sldChg chg="del">
        <pc:chgData name="MARIA INMACULADA SANTAMARIA VALENZUELA" userId="ce49ef87-c7e3-4d0f-9bdf-fe69029b02d5" providerId="ADAL" clId="{DC6DC12D-FBB2-4D32-8A7B-98D9F9B00F23}" dt="2024-10-07T16:56:13.551" v="6514" actId="47"/>
        <pc:sldMkLst>
          <pc:docMk/>
          <pc:sldMk cId="0" sldId="282"/>
        </pc:sldMkLst>
      </pc:sldChg>
      <pc:sldChg chg="del">
        <pc:chgData name="MARIA INMACULADA SANTAMARIA VALENZUELA" userId="ce49ef87-c7e3-4d0f-9bdf-fe69029b02d5" providerId="ADAL" clId="{DC6DC12D-FBB2-4D32-8A7B-98D9F9B00F23}" dt="2024-10-07T16:56:14.101" v="6515" actId="47"/>
        <pc:sldMkLst>
          <pc:docMk/>
          <pc:sldMk cId="0" sldId="283"/>
        </pc:sldMkLst>
      </pc:sldChg>
      <pc:sldChg chg="del">
        <pc:chgData name="MARIA INMACULADA SANTAMARIA VALENZUELA" userId="ce49ef87-c7e3-4d0f-9bdf-fe69029b02d5" providerId="ADAL" clId="{DC6DC12D-FBB2-4D32-8A7B-98D9F9B00F23}" dt="2024-10-07T16:56:14.573" v="6516" actId="47"/>
        <pc:sldMkLst>
          <pc:docMk/>
          <pc:sldMk cId="0" sldId="284"/>
        </pc:sldMkLst>
      </pc:sldChg>
      <pc:sldChg chg="del">
        <pc:chgData name="MARIA INMACULADA SANTAMARIA VALENZUELA" userId="ce49ef87-c7e3-4d0f-9bdf-fe69029b02d5" providerId="ADAL" clId="{DC6DC12D-FBB2-4D32-8A7B-98D9F9B00F23}" dt="2024-10-07T16:56:15.075" v="6517" actId="47"/>
        <pc:sldMkLst>
          <pc:docMk/>
          <pc:sldMk cId="0" sldId="285"/>
        </pc:sldMkLst>
      </pc:sldChg>
      <pc:sldChg chg="del">
        <pc:chgData name="MARIA INMACULADA SANTAMARIA VALENZUELA" userId="ce49ef87-c7e3-4d0f-9bdf-fe69029b02d5" providerId="ADAL" clId="{DC6DC12D-FBB2-4D32-8A7B-98D9F9B00F23}" dt="2024-10-07T16:56:15.500" v="6518" actId="47"/>
        <pc:sldMkLst>
          <pc:docMk/>
          <pc:sldMk cId="0" sldId="286"/>
        </pc:sldMkLst>
      </pc:sldChg>
      <pc:sldChg chg="del">
        <pc:chgData name="MARIA INMACULADA SANTAMARIA VALENZUELA" userId="ce49ef87-c7e3-4d0f-9bdf-fe69029b02d5" providerId="ADAL" clId="{DC6DC12D-FBB2-4D32-8A7B-98D9F9B00F23}" dt="2024-10-07T16:56:15.939" v="6519" actId="47"/>
        <pc:sldMkLst>
          <pc:docMk/>
          <pc:sldMk cId="0" sldId="287"/>
        </pc:sldMkLst>
      </pc:sldChg>
      <pc:sldChg chg="del">
        <pc:chgData name="MARIA INMACULADA SANTAMARIA VALENZUELA" userId="ce49ef87-c7e3-4d0f-9bdf-fe69029b02d5" providerId="ADAL" clId="{DC6DC12D-FBB2-4D32-8A7B-98D9F9B00F23}" dt="2024-10-07T16:56:16.348" v="6520" actId="47"/>
        <pc:sldMkLst>
          <pc:docMk/>
          <pc:sldMk cId="0" sldId="288"/>
        </pc:sldMkLst>
      </pc:sldChg>
      <pc:sldChg chg="del">
        <pc:chgData name="MARIA INMACULADA SANTAMARIA VALENZUELA" userId="ce49ef87-c7e3-4d0f-9bdf-fe69029b02d5" providerId="ADAL" clId="{DC6DC12D-FBB2-4D32-8A7B-98D9F9B00F23}" dt="2024-10-07T16:56:16.883" v="6521" actId="47"/>
        <pc:sldMkLst>
          <pc:docMk/>
          <pc:sldMk cId="0" sldId="289"/>
        </pc:sldMkLst>
      </pc:sldChg>
      <pc:sldChg chg="del">
        <pc:chgData name="MARIA INMACULADA SANTAMARIA VALENZUELA" userId="ce49ef87-c7e3-4d0f-9bdf-fe69029b02d5" providerId="ADAL" clId="{DC6DC12D-FBB2-4D32-8A7B-98D9F9B00F23}" dt="2024-10-07T16:56:17.307" v="6522" actId="47"/>
        <pc:sldMkLst>
          <pc:docMk/>
          <pc:sldMk cId="0" sldId="290"/>
        </pc:sldMkLst>
      </pc:sldChg>
      <pc:sldChg chg="del">
        <pc:chgData name="MARIA INMACULADA SANTAMARIA VALENZUELA" userId="ce49ef87-c7e3-4d0f-9bdf-fe69029b02d5" providerId="ADAL" clId="{DC6DC12D-FBB2-4D32-8A7B-98D9F9B00F23}" dt="2024-10-07T16:56:17.701" v="6523" actId="47"/>
        <pc:sldMkLst>
          <pc:docMk/>
          <pc:sldMk cId="0" sldId="291"/>
        </pc:sldMkLst>
      </pc:sldChg>
      <pc:sldChg chg="del">
        <pc:chgData name="MARIA INMACULADA SANTAMARIA VALENZUELA" userId="ce49ef87-c7e3-4d0f-9bdf-fe69029b02d5" providerId="ADAL" clId="{DC6DC12D-FBB2-4D32-8A7B-98D9F9B00F23}" dt="2024-10-07T16:56:18.046" v="6524" actId="47"/>
        <pc:sldMkLst>
          <pc:docMk/>
          <pc:sldMk cId="0" sldId="292"/>
        </pc:sldMkLst>
      </pc:sldChg>
      <pc:sldChg chg="del">
        <pc:chgData name="MARIA INMACULADA SANTAMARIA VALENZUELA" userId="ce49ef87-c7e3-4d0f-9bdf-fe69029b02d5" providerId="ADAL" clId="{DC6DC12D-FBB2-4D32-8A7B-98D9F9B00F23}" dt="2024-10-07T16:56:18.407" v="6525" actId="47"/>
        <pc:sldMkLst>
          <pc:docMk/>
          <pc:sldMk cId="0" sldId="293"/>
        </pc:sldMkLst>
      </pc:sldChg>
      <pc:sldChg chg="del">
        <pc:chgData name="MARIA INMACULADA SANTAMARIA VALENZUELA" userId="ce49ef87-c7e3-4d0f-9bdf-fe69029b02d5" providerId="ADAL" clId="{DC6DC12D-FBB2-4D32-8A7B-98D9F9B00F23}" dt="2024-10-07T16:56:19.218" v="6526" actId="47"/>
        <pc:sldMkLst>
          <pc:docMk/>
          <pc:sldMk cId="0" sldId="294"/>
        </pc:sldMkLst>
      </pc:sldChg>
      <pc:sldChg chg="del">
        <pc:chgData name="MARIA INMACULADA SANTAMARIA VALENZUELA" userId="ce49ef87-c7e3-4d0f-9bdf-fe69029b02d5" providerId="ADAL" clId="{DC6DC12D-FBB2-4D32-8A7B-98D9F9B00F23}" dt="2024-10-07T16:56:19.727" v="6527" actId="47"/>
        <pc:sldMkLst>
          <pc:docMk/>
          <pc:sldMk cId="0" sldId="295"/>
        </pc:sldMkLst>
      </pc:sldChg>
      <pc:sldChg chg="del">
        <pc:chgData name="MARIA INMACULADA SANTAMARIA VALENZUELA" userId="ce49ef87-c7e3-4d0f-9bdf-fe69029b02d5" providerId="ADAL" clId="{DC6DC12D-FBB2-4D32-8A7B-98D9F9B00F23}" dt="2024-10-07T16:56:20.245" v="6528" actId="47"/>
        <pc:sldMkLst>
          <pc:docMk/>
          <pc:sldMk cId="0" sldId="296"/>
        </pc:sldMkLst>
      </pc:sldChg>
      <pc:sldChg chg="modSp mod">
        <pc:chgData name="MARIA INMACULADA SANTAMARIA VALENZUELA" userId="ce49ef87-c7e3-4d0f-9bdf-fe69029b02d5" providerId="ADAL" clId="{DC6DC12D-FBB2-4D32-8A7B-98D9F9B00F23}" dt="2024-10-07T09:07:49.975" v="1256" actId="20577"/>
        <pc:sldMkLst>
          <pc:docMk/>
          <pc:sldMk cId="0" sldId="297"/>
        </pc:sldMkLst>
        <pc:spChg chg="mod">
          <ac:chgData name="MARIA INMACULADA SANTAMARIA VALENZUELA" userId="ce49ef87-c7e3-4d0f-9bdf-fe69029b02d5" providerId="ADAL" clId="{DC6DC12D-FBB2-4D32-8A7B-98D9F9B00F23}" dt="2024-10-07T08:25:10.211" v="41" actId="20577"/>
          <ac:spMkLst>
            <pc:docMk/>
            <pc:sldMk cId="0" sldId="297"/>
            <ac:spMk id="73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4.996" v="1244" actId="20577"/>
          <ac:spMkLst>
            <pc:docMk/>
            <pc:sldMk cId="0" sldId="297"/>
            <ac:spMk id="75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7:49.975" v="1256" actId="20577"/>
          <ac:spMkLst>
            <pc:docMk/>
            <pc:sldMk cId="0" sldId="297"/>
            <ac:spMk id="77" creationId="{00000000-0000-0000-0000-000000000000}"/>
          </ac:spMkLst>
        </pc:spChg>
      </pc:sldChg>
      <pc:sldChg chg="modSp mod">
        <pc:chgData name="MARIA INMACULADA SANTAMARIA VALENZUELA" userId="ce49ef87-c7e3-4d0f-9bdf-fe69029b02d5" providerId="ADAL" clId="{DC6DC12D-FBB2-4D32-8A7B-98D9F9B00F23}" dt="2024-10-07T08:28:36.368" v="269" actId="20577"/>
        <pc:sldMkLst>
          <pc:docMk/>
          <pc:sldMk cId="80938281" sldId="298"/>
        </pc:sldMkLst>
        <pc:spChg chg="mod">
          <ac:chgData name="MARIA INMACULADA SANTAMARIA VALENZUELA" userId="ce49ef87-c7e3-4d0f-9bdf-fe69029b02d5" providerId="ADAL" clId="{DC6DC12D-FBB2-4D32-8A7B-98D9F9B00F23}" dt="2024-10-07T08:26:34.873" v="80" actId="20577"/>
          <ac:spMkLst>
            <pc:docMk/>
            <pc:sldMk cId="80938281" sldId="298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8:36.368" v="269" actId="20577"/>
          <ac:spMkLst>
            <pc:docMk/>
            <pc:sldMk cId="80938281" sldId="298"/>
            <ac:spMk id="112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2:02:55.423" v="3728"/>
        <pc:sldMkLst>
          <pc:docMk/>
          <pc:sldMk cId="1505795331" sldId="299"/>
        </pc:sldMkLst>
        <pc:spChg chg="mod">
          <ac:chgData name="MARIA INMACULADA SANTAMARIA VALENZUELA" userId="ce49ef87-c7e3-4d0f-9bdf-fe69029b02d5" providerId="ADAL" clId="{DC6DC12D-FBB2-4D32-8A7B-98D9F9B00F23}" dt="2024-10-07T08:29:11.217" v="280" actId="20577"/>
          <ac:spMkLst>
            <pc:docMk/>
            <pc:sldMk cId="1505795331" sldId="299"/>
            <ac:spMk id="1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29:59.911" v="482" actId="20577"/>
          <ac:spMkLst>
            <pc:docMk/>
            <pc:sldMk cId="1505795331" sldId="299"/>
            <ac:spMk id="112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40:02.910" v="7861" actId="692"/>
        <pc:sldMkLst>
          <pc:docMk/>
          <pc:sldMk cId="2526995649" sldId="300"/>
        </pc:sldMkLst>
        <pc:spChg chg="mod">
          <ac:chgData name="MARIA INMACULADA SANTAMARIA VALENZUELA" userId="ce49ef87-c7e3-4d0f-9bdf-fe69029b02d5" providerId="ADAL" clId="{DC6DC12D-FBB2-4D32-8A7B-98D9F9B00F23}" dt="2024-10-07T08:34:27.571" v="491" actId="20577"/>
          <ac:spMkLst>
            <pc:docMk/>
            <pc:sldMk cId="2526995649" sldId="300"/>
            <ac:spMk id="307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40:02.910" v="7861" actId="692"/>
          <ac:spMkLst>
            <pc:docMk/>
            <pc:sldMk cId="2526995649" sldId="300"/>
            <ac:spMk id="30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8:59:46.937" v="926" actId="207"/>
          <ac:spMkLst>
            <pc:docMk/>
            <pc:sldMk cId="2526995649" sldId="300"/>
            <ac:spMk id="309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2:55.809" v="994" actId="207"/>
          <ac:spMkLst>
            <pc:docMk/>
            <pc:sldMk cId="2526995649" sldId="300"/>
            <ac:spMk id="310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4:26.148" v="1142" actId="207"/>
          <ac:spMkLst>
            <pc:docMk/>
            <pc:sldMk cId="2526995649" sldId="300"/>
            <ac:spMk id="311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03.908" v="1174" actId="20577"/>
          <ac:spMkLst>
            <pc:docMk/>
            <pc:sldMk cId="2526995649" sldId="300"/>
            <ac:spMk id="312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5:50.731" v="1231" actId="20577"/>
          <ac:spMkLst>
            <pc:docMk/>
            <pc:sldMk cId="2526995649" sldId="300"/>
            <ac:spMk id="313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09:09:34.698" v="1329" actId="20577"/>
        <pc:sldMkLst>
          <pc:docMk/>
          <pc:sldMk cId="2551640647" sldId="301"/>
        </pc:sldMkLst>
        <pc:spChg chg="mod">
          <ac:chgData name="MARIA INMACULADA SANTAMARIA VALENZUELA" userId="ce49ef87-c7e3-4d0f-9bdf-fe69029b02d5" providerId="ADAL" clId="{DC6DC12D-FBB2-4D32-8A7B-98D9F9B00F23}" dt="2024-10-07T09:09:00.078" v="1305" actId="14100"/>
          <ac:spMkLst>
            <pc:docMk/>
            <pc:sldMk cId="2551640647" sldId="301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09:09:34.698" v="1329" actId="20577"/>
          <ac:spMkLst>
            <pc:docMk/>
            <pc:sldMk cId="2551640647" sldId="301"/>
            <ac:spMk id="99" creationId="{00000000-0000-0000-0000-000000000000}"/>
          </ac:spMkLst>
        </pc:spChg>
      </pc:sldChg>
      <pc:sldChg chg="addSp delSp modSp add mod ord">
        <pc:chgData name="MARIA INMACULADA SANTAMARIA VALENZUELA" userId="ce49ef87-c7e3-4d0f-9bdf-fe69029b02d5" providerId="ADAL" clId="{DC6DC12D-FBB2-4D32-8A7B-98D9F9B00F23}" dt="2024-10-07T15:25:19.653" v="5066" actId="20577"/>
        <pc:sldMkLst>
          <pc:docMk/>
          <pc:sldMk cId="780944991" sldId="302"/>
        </pc:sldMkLst>
        <pc:spChg chg="add del mod">
          <ac:chgData name="MARIA INMACULADA SANTAMARIA VALENZUELA" userId="ce49ef87-c7e3-4d0f-9bdf-fe69029b02d5" providerId="ADAL" clId="{DC6DC12D-FBB2-4D32-8A7B-98D9F9B00F23}" dt="2024-10-07T09:11:09.587" v="1356" actId="478"/>
          <ac:spMkLst>
            <pc:docMk/>
            <pc:sldMk cId="780944991" sldId="302"/>
            <ac:spMk id="3" creationId="{D58A018B-17BD-7856-6C58-220B545E7228}"/>
          </ac:spMkLst>
        </pc:spChg>
        <pc:spChg chg="mod">
          <ac:chgData name="MARIA INMACULADA SANTAMARIA VALENZUELA" userId="ce49ef87-c7e3-4d0f-9bdf-fe69029b02d5" providerId="ADAL" clId="{DC6DC12D-FBB2-4D32-8A7B-98D9F9B00F23}" dt="2024-10-07T09:19:27.214" v="1534" actId="20577"/>
          <ac:spMkLst>
            <pc:docMk/>
            <pc:sldMk cId="780944991" sldId="302"/>
            <ac:spMk id="111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09:10:56.381" v="1355" actId="478"/>
          <ac:spMkLst>
            <pc:docMk/>
            <pc:sldMk cId="780944991" sldId="302"/>
            <ac:spMk id="112" creationId="{00000000-0000-0000-0000-000000000000}"/>
          </ac:spMkLst>
        </pc:spChg>
        <pc:grpChg chg="del">
          <ac:chgData name="MARIA INMACULADA SANTAMARIA VALENZUELA" userId="ce49ef87-c7e3-4d0f-9bdf-fe69029b02d5" providerId="ADAL" clId="{DC6DC12D-FBB2-4D32-8A7B-98D9F9B00F23}" dt="2024-10-07T09:10:41.879" v="1333" actId="478"/>
          <ac:grpSpMkLst>
            <pc:docMk/>
            <pc:sldMk cId="780944991" sldId="302"/>
            <ac:grpSpMk id="114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055" v="1353" actId="478"/>
          <ac:grpSpMkLst>
            <pc:docMk/>
            <pc:sldMk cId="780944991" sldId="302"/>
            <ac:grpSpMk id="117" creationId="{00000000-0000-0000-0000-000000000000}"/>
          </ac:grpSpMkLst>
        </pc:grpChg>
        <pc:grpChg chg="del">
          <ac:chgData name="MARIA INMACULADA SANTAMARIA VALENZUELA" userId="ce49ef87-c7e3-4d0f-9bdf-fe69029b02d5" providerId="ADAL" clId="{DC6DC12D-FBB2-4D32-8A7B-98D9F9B00F23}" dt="2024-10-07T09:10:52.948" v="1354" actId="478"/>
          <ac:grpSpMkLst>
            <pc:docMk/>
            <pc:sldMk cId="780944991" sldId="302"/>
            <ac:grpSpMk id="121" creationId="{00000000-0000-0000-0000-000000000000}"/>
          </ac:grpSpMkLst>
        </pc:grpChg>
        <pc:graphicFrameChg chg="add mod modGraphic">
          <ac:chgData name="MARIA INMACULADA SANTAMARIA VALENZUELA" userId="ce49ef87-c7e3-4d0f-9bdf-fe69029b02d5" providerId="ADAL" clId="{DC6DC12D-FBB2-4D32-8A7B-98D9F9B00F23}" dt="2024-10-07T15:25:19.653" v="5066" actId="20577"/>
          <ac:graphicFrameMkLst>
            <pc:docMk/>
            <pc:sldMk cId="780944991" sldId="302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3:44.687" v="1621" actId="478"/>
          <ac:graphicFrameMkLst>
            <pc:docMk/>
            <pc:sldMk cId="780944991" sldId="302"/>
            <ac:graphicFrameMk id="7" creationId="{27A121C6-2FFC-4874-08E4-F11969A6A725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09:38:26.892" v="1655" actId="478"/>
          <ac:picMkLst>
            <pc:docMk/>
            <pc:sldMk cId="780944991" sldId="302"/>
            <ac:picMk id="8" creationId="{B6FCD825-EF90-499D-61D1-8E4C08189FAA}"/>
          </ac:picMkLst>
        </pc:picChg>
        <pc:picChg chg="add mod">
          <ac:chgData name="MARIA INMACULADA SANTAMARIA VALENZUELA" userId="ce49ef87-c7e3-4d0f-9bdf-fe69029b02d5" providerId="ADAL" clId="{DC6DC12D-FBB2-4D32-8A7B-98D9F9B00F23}" dt="2024-10-07T09:38:30.677" v="1657"/>
          <ac:picMkLst>
            <pc:docMk/>
            <pc:sldMk cId="780944991" sldId="302"/>
            <ac:picMk id="9" creationId="{27922B7C-217F-1E9D-B06E-2B472AA33FC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34:45.740" v="1640" actId="478"/>
          <ac:picMkLst>
            <pc:docMk/>
            <pc:sldMk cId="780944991" sldId="302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6.143" v="5072" actId="20577"/>
        <pc:sldMkLst>
          <pc:docMk/>
          <pc:sldMk cId="2254397162" sldId="303"/>
        </pc:sldMkLst>
        <pc:graphicFrameChg chg="modGraphic">
          <ac:chgData name="MARIA INMACULADA SANTAMARIA VALENZUELA" userId="ce49ef87-c7e3-4d0f-9bdf-fe69029b02d5" providerId="ADAL" clId="{DC6DC12D-FBB2-4D32-8A7B-98D9F9B00F23}" dt="2024-10-07T15:26:16.143" v="5072" actId="20577"/>
          <ac:graphicFrameMkLst>
            <pc:docMk/>
            <pc:sldMk cId="2254397162" sldId="303"/>
            <ac:graphicFrameMk id="4" creationId="{A0489042-2866-6EA5-96CD-7E02102D3EC1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09:38:29.924" v="1656"/>
          <ac:picMkLst>
            <pc:docMk/>
            <pc:sldMk cId="2254397162" sldId="303"/>
            <ac:picMk id="2" creationId="{08BF9069-7C8C-32AF-44D9-F84889B4FA96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09:40:22.884" v="1697" actId="478"/>
          <ac:picMkLst>
            <pc:docMk/>
            <pc:sldMk cId="2254397162" sldId="303"/>
            <ac:picMk id="3" creationId="{D4A0DB0B-806E-FA23-8753-253A35BD90A8}"/>
          </ac:picMkLst>
        </pc:picChg>
        <pc:picChg chg="del">
          <ac:chgData name="MARIA INMACULADA SANTAMARIA VALENZUELA" userId="ce49ef87-c7e3-4d0f-9bdf-fe69029b02d5" providerId="ADAL" clId="{DC6DC12D-FBB2-4D32-8A7B-98D9F9B00F23}" dt="2024-10-07T09:38:24.350" v="1654" actId="478"/>
          <ac:picMkLst>
            <pc:docMk/>
            <pc:sldMk cId="2254397162" sldId="303"/>
            <ac:picMk id="1026" creationId="{236A98E3-1F06-9B6F-39CC-E958027E7CE0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26:10.590" v="5070" actId="27918"/>
        <pc:sldMkLst>
          <pc:docMk/>
          <pc:sldMk cId="182141290" sldId="304"/>
        </pc:sldMkLst>
        <pc:graphicFrameChg chg="del">
          <ac:chgData name="MARIA INMACULADA SANTAMARIA VALENZUELA" userId="ce49ef87-c7e3-4d0f-9bdf-fe69029b02d5" providerId="ADAL" clId="{DC6DC12D-FBB2-4D32-8A7B-98D9F9B00F23}" dt="2024-10-07T09:33:51.729" v="1622" actId="478"/>
          <ac:graphicFrameMkLst>
            <pc:docMk/>
            <pc:sldMk cId="182141290" sldId="304"/>
            <ac:graphicFrameMk id="4" creationId="{A0489042-2866-6EA5-96CD-7E02102D3EC1}"/>
          </ac:graphicFrameMkLst>
        </pc:graphicFrameChg>
        <pc:graphicFrameChg chg="add del mod">
          <ac:chgData name="MARIA INMACULADA SANTAMARIA VALENZUELA" userId="ce49ef87-c7e3-4d0f-9bdf-fe69029b02d5" providerId="ADAL" clId="{DC6DC12D-FBB2-4D32-8A7B-98D9F9B00F23}" dt="2024-10-07T09:34:11.585" v="1626"/>
          <ac:graphicFrameMkLst>
            <pc:docMk/>
            <pc:sldMk cId="182141290" sldId="304"/>
            <ac:graphicFrameMk id="7" creationId="{27A121C6-2FFC-4874-08E4-F11969A6A725}"/>
          </ac:graphicFrameMkLst>
        </pc:graphicFrameChg>
      </pc:sldChg>
      <pc:sldChg chg="add mod">
        <pc:chgData name="MARIA INMACULADA SANTAMARIA VALENZUELA" userId="ce49ef87-c7e3-4d0f-9bdf-fe69029b02d5" providerId="ADAL" clId="{DC6DC12D-FBB2-4D32-8A7B-98D9F9B00F23}" dt="2024-10-07T15:26:30.470" v="5075" actId="27918"/>
        <pc:sldMkLst>
          <pc:docMk/>
          <pc:sldMk cId="4038806155" sldId="305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42.064" v="5081" actId="1076"/>
        <pc:sldMkLst>
          <pc:docMk/>
          <pc:sldMk cId="1170236177" sldId="306"/>
        </pc:sldMkLst>
        <pc:spChg chg="add mod ord">
          <ac:chgData name="MARIA INMACULADA SANTAMARIA VALENZUELA" userId="ce49ef87-c7e3-4d0f-9bdf-fe69029b02d5" providerId="ADAL" clId="{DC6DC12D-FBB2-4D32-8A7B-98D9F9B00F23}" dt="2024-10-07T10:09:20.713" v="2470" actId="1076"/>
          <ac:spMkLst>
            <pc:docMk/>
            <pc:sldMk cId="1170236177" sldId="306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3:07.718" v="2349" actId="20577"/>
          <ac:spMkLst>
            <pc:docMk/>
            <pc:sldMk cId="1170236177" sldId="306"/>
            <ac:spMk id="7" creationId="{5CA16468-03B9-B678-0D37-158504CA475A}"/>
          </ac:spMkLst>
        </pc:spChg>
        <pc:spChg chg="add mod">
          <ac:chgData name="MARIA INMACULADA SANTAMARIA VALENZUELA" userId="ce49ef87-c7e3-4d0f-9bdf-fe69029b02d5" providerId="ADAL" clId="{DC6DC12D-FBB2-4D32-8A7B-98D9F9B00F23}" dt="2024-10-07T15:26:42.064" v="5081" actId="1076"/>
          <ac:spMkLst>
            <pc:docMk/>
            <pc:sldMk cId="1170236177" sldId="306"/>
            <ac:spMk id="14" creationId="{7123BEA7-254F-60DC-0815-306158DF220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0:09:24.541" v="2474" actId="20577"/>
          <ac:graphicFrameMkLst>
            <pc:docMk/>
            <pc:sldMk cId="1170236177" sldId="306"/>
            <ac:graphicFrameMk id="3" creationId="{EF8D708C-4E01-B80B-C436-615DCDE6B613}"/>
          </ac:graphicFrameMkLst>
        </pc:graphicFrameChg>
        <pc:graphicFrameChg chg="mod modGraphic">
          <ac:chgData name="MARIA INMACULADA SANTAMARIA VALENZUELA" userId="ce49ef87-c7e3-4d0f-9bdf-fe69029b02d5" providerId="ADAL" clId="{DC6DC12D-FBB2-4D32-8A7B-98D9F9B00F23}" dt="2024-10-07T15:26:38.020" v="5080" actId="1076"/>
          <ac:graphicFrameMkLst>
            <pc:docMk/>
            <pc:sldMk cId="1170236177" sldId="306"/>
            <ac:graphicFrameMk id="4" creationId="{A0489042-2866-6EA5-96CD-7E02102D3EC1}"/>
          </ac:graphicFrameMkLst>
        </pc:graphicFrameChg>
        <pc:picChg chg="add del">
          <ac:chgData name="MARIA INMACULADA SANTAMARIA VALENZUELA" userId="ce49ef87-c7e3-4d0f-9bdf-fe69029b02d5" providerId="ADAL" clId="{DC6DC12D-FBB2-4D32-8A7B-98D9F9B00F23}" dt="2024-10-07T09:43:21.936" v="1700" actId="478"/>
          <ac:picMkLst>
            <pc:docMk/>
            <pc:sldMk cId="1170236177" sldId="306"/>
            <ac:picMk id="2" creationId="{08BF9069-7C8C-32AF-44D9-F84889B4FA96}"/>
          </ac:picMkLst>
        </pc:picChg>
        <pc:cxnChg chg="add mod">
          <ac:chgData name="MARIA INMACULADA SANTAMARIA VALENZUELA" userId="ce49ef87-c7e3-4d0f-9bdf-fe69029b02d5" providerId="ADAL" clId="{DC6DC12D-FBB2-4D32-8A7B-98D9F9B00F23}" dt="2024-10-07T09:49:02.007" v="1988" actId="1076"/>
          <ac:cxnSpMkLst>
            <pc:docMk/>
            <pc:sldMk cId="1170236177" sldId="306"/>
            <ac:cxnSpMk id="9" creationId="{745CE1DC-4B42-70E5-4311-4C71CD73F0E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6.098" v="1990" actId="1076"/>
          <ac:cxnSpMkLst>
            <pc:docMk/>
            <pc:sldMk cId="1170236177" sldId="306"/>
            <ac:cxnSpMk id="10" creationId="{D8547491-B791-530C-E830-4F4DED1ED19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09.851" v="1992" actId="1076"/>
          <ac:cxnSpMkLst>
            <pc:docMk/>
            <pc:sldMk cId="1170236177" sldId="306"/>
            <ac:cxnSpMk id="11" creationId="{F1B5D54A-A84A-A456-88D2-251D30FF456B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3.689" v="1994" actId="1076"/>
          <ac:cxnSpMkLst>
            <pc:docMk/>
            <pc:sldMk cId="1170236177" sldId="306"/>
            <ac:cxnSpMk id="12" creationId="{30C90C02-9737-CFC1-618E-09BAFE584BD9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49:17.947" v="1996" actId="1076"/>
          <ac:cxnSpMkLst>
            <pc:docMk/>
            <pc:sldMk cId="1170236177" sldId="306"/>
            <ac:cxnSpMk id="13" creationId="{14BE3231-5795-4134-5488-1FD210EF9E96}"/>
          </ac:cxnSpMkLst>
        </pc:cxnChg>
      </pc:sldChg>
      <pc:sldChg chg="addSp modSp add mod">
        <pc:chgData name="MARIA INMACULADA SANTAMARIA VALENZUELA" userId="ce49ef87-c7e3-4d0f-9bdf-fe69029b02d5" providerId="ADAL" clId="{DC6DC12D-FBB2-4D32-8A7B-98D9F9B00F23}" dt="2024-10-07T15:26:48.916" v="5083" actId="20577"/>
        <pc:sldMkLst>
          <pc:docMk/>
          <pc:sldMk cId="700728107" sldId="307"/>
        </pc:sldMkLst>
        <pc:spChg chg="mod">
          <ac:chgData name="MARIA INMACULADA SANTAMARIA VALENZUELA" userId="ce49ef87-c7e3-4d0f-9bdf-fe69029b02d5" providerId="ADAL" clId="{DC6DC12D-FBB2-4D32-8A7B-98D9F9B00F23}" dt="2024-10-07T10:10:26.829" v="2519" actId="1076"/>
          <ac:spMkLst>
            <pc:docMk/>
            <pc:sldMk cId="700728107" sldId="307"/>
            <ac:spMk id="5" creationId="{8E72932F-9717-1000-6AF8-F04D00A8530D}"/>
          </ac:spMkLst>
        </pc:spChg>
        <pc:spChg chg="add mod">
          <ac:chgData name="MARIA INMACULADA SANTAMARIA VALENZUELA" userId="ce49ef87-c7e3-4d0f-9bdf-fe69029b02d5" providerId="ADAL" clId="{DC6DC12D-FBB2-4D32-8A7B-98D9F9B00F23}" dt="2024-10-07T10:09:51.770" v="2494" actId="1076"/>
          <ac:spMkLst>
            <pc:docMk/>
            <pc:sldMk cId="700728107" sldId="307"/>
            <ac:spMk id="6" creationId="{A5C7A107-2702-B214-ADE6-8D6496C7E914}"/>
          </ac:spMkLst>
        </pc:spChg>
        <pc:spChg chg="mod">
          <ac:chgData name="MARIA INMACULADA SANTAMARIA VALENZUELA" userId="ce49ef87-c7e3-4d0f-9bdf-fe69029b02d5" providerId="ADAL" clId="{DC6DC12D-FBB2-4D32-8A7B-98D9F9B00F23}" dt="2024-10-07T10:03:29.863" v="2378" actId="20577"/>
          <ac:spMkLst>
            <pc:docMk/>
            <pc:sldMk cId="700728107" sldId="307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0:22.079" v="2518" actId="20577"/>
          <ac:graphicFrameMkLst>
            <pc:docMk/>
            <pc:sldMk cId="700728107" sldId="307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48.916" v="5083" actId="20577"/>
          <ac:graphicFrameMkLst>
            <pc:docMk/>
            <pc:sldMk cId="700728107" sldId="307"/>
            <ac:graphicFrameMk id="4" creationId="{A0489042-2866-6EA5-96CD-7E02102D3EC1}"/>
          </ac:graphicFrameMkLst>
        </pc:graphicFrame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9" creationId="{745CE1DC-4B42-70E5-4311-4C71CD73F0E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0" creationId="{D8547491-B791-530C-E830-4F4DED1ED194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1" creationId="{F1B5D54A-A84A-A456-88D2-251D30FF456B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2" creationId="{30C90C02-9737-CFC1-618E-09BAFE584BD9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0:35" v="2113" actId="1076"/>
          <ac:cxnSpMkLst>
            <pc:docMk/>
            <pc:sldMk cId="700728107" sldId="307"/>
            <ac:cxnSpMk id="13" creationId="{14BE3231-5795-4134-5488-1FD210EF9E96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09:47:01.242" v="1928"/>
        <pc:sldMkLst>
          <pc:docMk/>
          <pc:sldMk cId="2755675267" sldId="307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26:53.259" v="5085" actId="20577"/>
        <pc:sldMkLst>
          <pc:docMk/>
          <pc:sldMk cId="4047531848" sldId="308"/>
        </pc:sldMkLst>
        <pc:spChg chg="del">
          <ac:chgData name="MARIA INMACULADA SANTAMARIA VALENZUELA" userId="ce49ef87-c7e3-4d0f-9bdf-fe69029b02d5" providerId="ADAL" clId="{DC6DC12D-FBB2-4D32-8A7B-98D9F9B00F23}" dt="2024-10-07T09:50:50.240" v="2115" actId="478"/>
          <ac:spMkLst>
            <pc:docMk/>
            <pc:sldMk cId="4047531848" sldId="308"/>
            <ac:spMk id="5" creationId="{8E72932F-9717-1000-6AF8-F04D00A8530D}"/>
          </ac:spMkLst>
        </pc:spChg>
        <pc:spChg chg="mod">
          <ac:chgData name="MARIA INMACULADA SANTAMARIA VALENZUELA" userId="ce49ef87-c7e3-4d0f-9bdf-fe69029b02d5" providerId="ADAL" clId="{DC6DC12D-FBB2-4D32-8A7B-98D9F9B00F23}" dt="2024-10-07T10:03:55.865" v="2440" actId="20577"/>
          <ac:spMkLst>
            <pc:docMk/>
            <pc:sldMk cId="4047531848" sldId="308"/>
            <ac:spMk id="7" creationId="{5CA16468-03B9-B678-0D37-158504CA475A}"/>
          </ac:spMkLst>
        </pc:spChg>
        <pc:graphicFrameChg chg="modGraphic">
          <ac:chgData name="MARIA INMACULADA SANTAMARIA VALENZUELA" userId="ce49ef87-c7e3-4d0f-9bdf-fe69029b02d5" providerId="ADAL" clId="{DC6DC12D-FBB2-4D32-8A7B-98D9F9B00F23}" dt="2024-10-07T10:11:05.489" v="2525" actId="20577"/>
          <ac:graphicFrameMkLst>
            <pc:docMk/>
            <pc:sldMk cId="4047531848" sldId="308"/>
            <ac:graphicFrameMk id="3" creationId="{EF8D708C-4E01-B80B-C436-615DCDE6B613}"/>
          </ac:graphicFrameMkLst>
        </pc:graphicFrameChg>
        <pc:graphicFrameChg chg="modGraphic">
          <ac:chgData name="MARIA INMACULADA SANTAMARIA VALENZUELA" userId="ce49ef87-c7e3-4d0f-9bdf-fe69029b02d5" providerId="ADAL" clId="{DC6DC12D-FBB2-4D32-8A7B-98D9F9B00F23}" dt="2024-10-07T15:26:53.259" v="5085" actId="20577"/>
          <ac:graphicFrameMkLst>
            <pc:docMk/>
            <pc:sldMk cId="4047531848" sldId="308"/>
            <ac:graphicFrameMk id="4" creationId="{A0489042-2866-6EA5-96CD-7E02102D3EC1}"/>
          </ac:graphicFrameMkLst>
        </pc:graphicFrameChg>
        <pc:cxnChg chg="add mod">
          <ac:chgData name="MARIA INMACULADA SANTAMARIA VALENZUELA" userId="ce49ef87-c7e3-4d0f-9bdf-fe69029b02d5" providerId="ADAL" clId="{DC6DC12D-FBB2-4D32-8A7B-98D9F9B00F23}" dt="2024-10-07T09:52:39.281" v="2262" actId="1076"/>
          <ac:cxnSpMkLst>
            <pc:docMk/>
            <pc:sldMk cId="4047531848" sldId="308"/>
            <ac:cxnSpMk id="8" creationId="{55C3F2BB-F97E-4B83-6657-CF50FC88D753}"/>
          </ac:cxnSpMkLst>
        </pc:cxnChg>
        <pc:cxnChg chg="mod">
          <ac:chgData name="MARIA INMACULADA SANTAMARIA VALENZUELA" userId="ce49ef87-c7e3-4d0f-9bdf-fe69029b02d5" providerId="ADAL" clId="{DC6DC12D-FBB2-4D32-8A7B-98D9F9B00F23}" dt="2024-10-07T09:52:42.504" v="2263" actId="1076"/>
          <ac:cxnSpMkLst>
            <pc:docMk/>
            <pc:sldMk cId="4047531848" sldId="308"/>
            <ac:cxnSpMk id="9" creationId="{745CE1DC-4B42-70E5-4311-4C71CD73F0E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39.365" v="2232" actId="478"/>
          <ac:cxnSpMkLst>
            <pc:docMk/>
            <pc:sldMk cId="4047531848" sldId="308"/>
            <ac:cxnSpMk id="10" creationId="{D8547491-B791-530C-E830-4F4DED1ED194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0.402" v="2233" actId="478"/>
          <ac:cxnSpMkLst>
            <pc:docMk/>
            <pc:sldMk cId="4047531848" sldId="308"/>
            <ac:cxnSpMk id="11" creationId="{F1B5D54A-A84A-A456-88D2-251D30FF456B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1.897" v="2234" actId="478"/>
          <ac:cxnSpMkLst>
            <pc:docMk/>
            <pc:sldMk cId="4047531848" sldId="308"/>
            <ac:cxnSpMk id="12" creationId="{30C90C02-9737-CFC1-618E-09BAFE584BD9}"/>
          </ac:cxnSpMkLst>
        </pc:cxnChg>
        <pc:cxnChg chg="del">
          <ac:chgData name="MARIA INMACULADA SANTAMARIA VALENZUELA" userId="ce49ef87-c7e3-4d0f-9bdf-fe69029b02d5" providerId="ADAL" clId="{DC6DC12D-FBB2-4D32-8A7B-98D9F9B00F23}" dt="2024-10-07T09:51:42.555" v="2235" actId="478"/>
          <ac:cxnSpMkLst>
            <pc:docMk/>
            <pc:sldMk cId="4047531848" sldId="308"/>
            <ac:cxnSpMk id="13" creationId="{14BE3231-5795-4134-5488-1FD210EF9E96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1:55.319" v="2240" actId="1076"/>
          <ac:cxnSpMkLst>
            <pc:docMk/>
            <pc:sldMk cId="4047531848" sldId="308"/>
            <ac:cxnSpMk id="14" creationId="{ECA4361A-D500-B8A0-2701-C113DB01A528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5.233" v="2246" actId="1076"/>
          <ac:cxnSpMkLst>
            <pc:docMk/>
            <pc:sldMk cId="4047531848" sldId="308"/>
            <ac:cxnSpMk id="15" creationId="{26966018-15E4-87F3-55E1-ABBDD58B1E73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1.756" v="2244" actId="1076"/>
          <ac:cxnSpMkLst>
            <pc:docMk/>
            <pc:sldMk cId="4047531848" sldId="308"/>
            <ac:cxnSpMk id="16" creationId="{98E34683-EDF0-EE83-6AF7-C6AF71AA1FCA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09:52:09.634" v="2248" actId="1076"/>
          <ac:cxnSpMkLst>
            <pc:docMk/>
            <pc:sldMk cId="4047531848" sldId="308"/>
            <ac:cxnSpMk id="17" creationId="{59373F87-AC7A-1098-5278-CAEF0E68D9F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8" creationId="{512E30C3-B8AB-4D7D-0165-054D9982BF5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19" creationId="{8D9D0167-2478-E403-1F7A-FA71B9A4B787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0" creationId="{1B9F3616-A5E5-5B1C-6F9B-F3F85E7EBD00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1" creationId="{0B01574C-4F22-1E22-9019-550F2C7C5444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2" creationId="{546B9E81-163A-3119-83F2-863C77F3B94C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0:10:56.321" v="2521" actId="1076"/>
          <ac:cxnSpMkLst>
            <pc:docMk/>
            <pc:sldMk cId="4047531848" sldId="308"/>
            <ac:cxnSpMk id="23" creationId="{98B150D6-5A5E-EF85-EB39-34395425AC62}"/>
          </ac:cxnSpMkLst>
        </pc:cxnChg>
      </pc:sldChg>
      <pc:sldChg chg="addSp delSp modSp add mod">
        <pc:chgData name="MARIA INMACULADA SANTAMARIA VALENZUELA" userId="ce49ef87-c7e3-4d0f-9bdf-fe69029b02d5" providerId="ADAL" clId="{DC6DC12D-FBB2-4D32-8A7B-98D9F9B00F23}" dt="2024-10-07T10:35:13.042" v="2761" actId="1076"/>
        <pc:sldMkLst>
          <pc:docMk/>
          <pc:sldMk cId="2794354719" sldId="309"/>
        </pc:sldMkLst>
        <pc:spChg chg="mod">
          <ac:chgData name="MARIA INMACULADA SANTAMARIA VALENZUELA" userId="ce49ef87-c7e3-4d0f-9bdf-fe69029b02d5" providerId="ADAL" clId="{DC6DC12D-FBB2-4D32-8A7B-98D9F9B00F23}" dt="2024-10-07T10:35:09.740" v="2760" actId="1076"/>
          <ac:spMkLst>
            <pc:docMk/>
            <pc:sldMk cId="2794354719" sldId="309"/>
            <ac:spMk id="112" creationId="{00000000-0000-0000-0000-000000000000}"/>
          </ac:spMkLst>
        </pc:spChg>
        <pc:picChg chg="add mod">
          <ac:chgData name="MARIA INMACULADA SANTAMARIA VALENZUELA" userId="ce49ef87-c7e3-4d0f-9bdf-fe69029b02d5" providerId="ADAL" clId="{DC6DC12D-FBB2-4D32-8A7B-98D9F9B00F23}" dt="2024-10-07T10:35:13.042" v="2761" actId="1076"/>
          <ac:picMkLst>
            <pc:docMk/>
            <pc:sldMk cId="2794354719" sldId="309"/>
            <ac:picMk id="3" creationId="{9EAE1BE5-02C5-B1BF-90BA-32A43340C51F}"/>
          </ac:picMkLst>
        </pc:picChg>
        <pc:picChg chg="del">
          <ac:chgData name="MARIA INMACULADA SANTAMARIA VALENZUELA" userId="ce49ef87-c7e3-4d0f-9bdf-fe69029b02d5" providerId="ADAL" clId="{DC6DC12D-FBB2-4D32-8A7B-98D9F9B00F23}" dt="2024-10-07T10:33:43.800" v="2740" actId="478"/>
          <ac:picMkLst>
            <pc:docMk/>
            <pc:sldMk cId="2794354719" sldId="309"/>
            <ac:picMk id="5" creationId="{D90F751D-D7B0-11DC-0835-ABC229303F49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0:37:35.607" v="2770"/>
        <pc:sldMkLst>
          <pc:docMk/>
          <pc:sldMk cId="4136508664" sldId="310"/>
        </pc:sldMkLst>
        <pc:spChg chg="mod">
          <ac:chgData name="MARIA INMACULADA SANTAMARIA VALENZUELA" userId="ce49ef87-c7e3-4d0f-9bdf-fe69029b02d5" providerId="ADAL" clId="{DC6DC12D-FBB2-4D32-8A7B-98D9F9B00F23}" dt="2024-10-07T10:37:35.607" v="2770"/>
          <ac:spMkLst>
            <pc:docMk/>
            <pc:sldMk cId="4136508664" sldId="310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36:32.328" v="2763" actId="478"/>
          <ac:picMkLst>
            <pc:docMk/>
            <pc:sldMk cId="4136508664" sldId="310"/>
            <ac:picMk id="3" creationId="{9EAE1BE5-02C5-B1BF-90BA-32A43340C51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0:37:25.925" v="2769" actId="1076"/>
          <ac:picMkLst>
            <pc:docMk/>
            <pc:sldMk cId="4136508664" sldId="310"/>
            <ac:picMk id="4" creationId="{2C97BA3A-40A7-2D65-575B-23A78350AF66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2:32:10.769" v="3775" actId="255"/>
        <pc:sldMkLst>
          <pc:docMk/>
          <pc:sldMk cId="2090051884" sldId="311"/>
        </pc:sldMkLst>
        <pc:spChg chg="add mod">
          <ac:chgData name="MARIA INMACULADA SANTAMARIA VALENZUELA" userId="ce49ef87-c7e3-4d0f-9bdf-fe69029b02d5" providerId="ADAL" clId="{DC6DC12D-FBB2-4D32-8A7B-98D9F9B00F23}" dt="2024-10-07T12:32:10.769" v="3775" actId="255"/>
          <ac:spMkLst>
            <pc:docMk/>
            <pc:sldMk cId="2090051884" sldId="311"/>
            <ac:spMk id="2" creationId="{4215FC13-3815-5D79-65CF-C476E9D050B8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0:40:46.026" v="2775" actId="478"/>
          <ac:spMkLst>
            <pc:docMk/>
            <pc:sldMk cId="2090051884" sldId="311"/>
            <ac:spMk id="5" creationId="{1DB298FE-5F25-2A6B-EE91-AB83D229C9EF}"/>
          </ac:spMkLst>
        </pc:spChg>
        <pc:spChg chg="del">
          <ac:chgData name="MARIA INMACULADA SANTAMARIA VALENZUELA" userId="ce49ef87-c7e3-4d0f-9bdf-fe69029b02d5" providerId="ADAL" clId="{DC6DC12D-FBB2-4D32-8A7B-98D9F9B00F23}" dt="2024-10-07T10:40:43.079" v="2774" actId="478"/>
          <ac:spMkLst>
            <pc:docMk/>
            <pc:sldMk cId="2090051884" sldId="311"/>
            <ac:spMk id="112" creationId="{00000000-0000-0000-0000-000000000000}"/>
          </ac:spMkLst>
        </pc:spChg>
        <pc:picChg chg="del">
          <ac:chgData name="MARIA INMACULADA SANTAMARIA VALENZUELA" userId="ce49ef87-c7e3-4d0f-9bdf-fe69029b02d5" providerId="ADAL" clId="{DC6DC12D-FBB2-4D32-8A7B-98D9F9B00F23}" dt="2024-10-07T10:40:37.602" v="2772" actId="478"/>
          <ac:picMkLst>
            <pc:docMk/>
            <pc:sldMk cId="2090051884" sldId="311"/>
            <ac:picMk id="4" creationId="{2C97BA3A-40A7-2D65-575B-23A78350AF66}"/>
          </ac:picMkLst>
        </pc:picChg>
      </pc:sldChg>
      <pc:sldChg chg="modSp add del mod">
        <pc:chgData name="MARIA INMACULADA SANTAMARIA VALENZUELA" userId="ce49ef87-c7e3-4d0f-9bdf-fe69029b02d5" providerId="ADAL" clId="{DC6DC12D-FBB2-4D32-8A7B-98D9F9B00F23}" dt="2024-10-07T10:49:12.743" v="3116" actId="47"/>
        <pc:sldMkLst>
          <pc:docMk/>
          <pc:sldMk cId="2729258142" sldId="312"/>
        </pc:sldMkLst>
        <pc:spChg chg="mod">
          <ac:chgData name="MARIA INMACULADA SANTAMARIA VALENZUELA" userId="ce49ef87-c7e3-4d0f-9bdf-fe69029b02d5" providerId="ADAL" clId="{DC6DC12D-FBB2-4D32-8A7B-98D9F9B00F23}" dt="2024-10-07T10:48:26.507" v="3056" actId="20577"/>
          <ac:spMkLst>
            <pc:docMk/>
            <pc:sldMk cId="2729258142" sldId="312"/>
            <ac:spMk id="105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0:54:43.511" v="3379" actId="20577"/>
        <pc:sldMkLst>
          <pc:docMk/>
          <pc:sldMk cId="1092713393" sldId="313"/>
        </pc:sldMkLst>
        <pc:spChg chg="mod">
          <ac:chgData name="MARIA INMACULADA SANTAMARIA VALENZUELA" userId="ce49ef87-c7e3-4d0f-9bdf-fe69029b02d5" providerId="ADAL" clId="{DC6DC12D-FBB2-4D32-8A7B-98D9F9B00F23}" dt="2024-10-07T10:54:43.511" v="3379" actId="20577"/>
          <ac:spMkLst>
            <pc:docMk/>
            <pc:sldMk cId="1092713393" sldId="313"/>
            <ac:spMk id="2" creationId="{4215FC13-3815-5D79-65CF-C476E9D050B8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0:53:40.143" v="3295" actId="20577"/>
        <pc:sldMkLst>
          <pc:docMk/>
          <pc:sldMk cId="2243238510" sldId="314"/>
        </pc:sldMkLst>
        <pc:spChg chg="mod">
          <ac:chgData name="MARIA INMACULADA SANTAMARIA VALENZUELA" userId="ce49ef87-c7e3-4d0f-9bdf-fe69029b02d5" providerId="ADAL" clId="{DC6DC12D-FBB2-4D32-8A7B-98D9F9B00F23}" dt="2024-10-07T10:53:40.143" v="3295" actId="20577"/>
          <ac:spMkLst>
            <pc:docMk/>
            <pc:sldMk cId="2243238510" sldId="314"/>
            <ac:spMk id="105" creationId="{00000000-0000-0000-0000-000000000000}"/>
          </ac:spMkLst>
        </pc:spChg>
      </pc:sldChg>
      <pc:sldChg chg="add del">
        <pc:chgData name="MARIA INMACULADA SANTAMARIA VALENZUELA" userId="ce49ef87-c7e3-4d0f-9bdf-fe69029b02d5" providerId="ADAL" clId="{DC6DC12D-FBB2-4D32-8A7B-98D9F9B00F23}" dt="2024-10-07T10:53:54.424" v="3301" actId="47"/>
        <pc:sldMkLst>
          <pc:docMk/>
          <pc:sldMk cId="1401757915" sldId="315"/>
        </pc:sldMkLst>
      </pc:sldChg>
      <pc:sldChg chg="modSp add mod">
        <pc:chgData name="MARIA INMACULADA SANTAMARIA VALENZUELA" userId="ce49ef87-c7e3-4d0f-9bdf-fe69029b02d5" providerId="ADAL" clId="{DC6DC12D-FBB2-4D32-8A7B-98D9F9B00F23}" dt="2024-10-07T10:55:53.561" v="3577" actId="20577"/>
        <pc:sldMkLst>
          <pc:docMk/>
          <pc:sldMk cId="2553001814" sldId="315"/>
        </pc:sldMkLst>
        <pc:spChg chg="mod">
          <ac:chgData name="MARIA INMACULADA SANTAMARIA VALENZUELA" userId="ce49ef87-c7e3-4d0f-9bdf-fe69029b02d5" providerId="ADAL" clId="{DC6DC12D-FBB2-4D32-8A7B-98D9F9B00F23}" dt="2024-10-07T10:55:53.561" v="3577" actId="20577"/>
          <ac:spMkLst>
            <pc:docMk/>
            <pc:sldMk cId="2553001814" sldId="315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0:54:50.133" v="3395" actId="20577"/>
          <ac:spMkLst>
            <pc:docMk/>
            <pc:sldMk cId="2553001814" sldId="315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2:42:24.729" v="4121" actId="20577"/>
        <pc:sldMkLst>
          <pc:docMk/>
          <pc:sldMk cId="27486612" sldId="316"/>
        </pc:sldMkLst>
        <pc:spChg chg="mod">
          <ac:chgData name="MARIA INMACULADA SANTAMARIA VALENZUELA" userId="ce49ef87-c7e3-4d0f-9bdf-fe69029b02d5" providerId="ADAL" clId="{DC6DC12D-FBB2-4D32-8A7B-98D9F9B00F23}" dt="2024-10-07T12:42:12.906" v="4100" actId="20577"/>
          <ac:spMkLst>
            <pc:docMk/>
            <pc:sldMk cId="27486612" sldId="31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2:42:24.729" v="4121" actId="20577"/>
          <ac:spMkLst>
            <pc:docMk/>
            <pc:sldMk cId="27486612" sldId="316"/>
            <ac:spMk id="99" creationId="{00000000-0000-0000-0000-000000000000}"/>
          </ac:spMkLst>
        </pc:spChg>
      </pc:sldChg>
      <pc:sldChg chg="addSp modSp add mod">
        <pc:chgData name="MARIA INMACULADA SANTAMARIA VALENZUELA" userId="ce49ef87-c7e3-4d0f-9bdf-fe69029b02d5" providerId="ADAL" clId="{DC6DC12D-FBB2-4D32-8A7B-98D9F9B00F23}" dt="2024-10-07T12:44:02.586" v="4186" actId="1076"/>
        <pc:sldMkLst>
          <pc:docMk/>
          <pc:sldMk cId="13889198" sldId="317"/>
        </pc:sldMkLst>
        <pc:spChg chg="mod">
          <ac:chgData name="MARIA INMACULADA SANTAMARIA VALENZUELA" userId="ce49ef87-c7e3-4d0f-9bdf-fe69029b02d5" providerId="ADAL" clId="{DC6DC12D-FBB2-4D32-8A7B-98D9F9B00F23}" dt="2024-10-07T12:43:33.640" v="4165" actId="1076"/>
          <ac:spMkLst>
            <pc:docMk/>
            <pc:sldMk cId="13889198" sldId="317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2:44:02.586" v="4186" actId="1076"/>
          <ac:spMkLst>
            <pc:docMk/>
            <pc:sldMk cId="13889198" sldId="317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2:42:43.321" v="4141" actId="20577"/>
          <ac:spMkLst>
            <pc:docMk/>
            <pc:sldMk cId="13889198" sldId="317"/>
            <ac:spMk id="111" creationId="{00000000-0000-0000-0000-000000000000}"/>
          </ac:spMkLst>
        </pc:spChg>
        <pc:graphicFrameChg chg="add mod">
          <ac:chgData name="MARIA INMACULADA SANTAMARIA VALENZUELA" userId="ce49ef87-c7e3-4d0f-9bdf-fe69029b02d5" providerId="ADAL" clId="{DC6DC12D-FBB2-4D32-8A7B-98D9F9B00F23}" dt="2024-10-07T10:59:41.053" v="3673" actId="1076"/>
          <ac:graphicFrameMkLst>
            <pc:docMk/>
            <pc:sldMk cId="13889198" sldId="317"/>
            <ac:graphicFrameMk id="3" creationId="{7683865D-6619-5263-28CC-CCC5F97C300C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2:39:40.464" v="4085" actId="20577"/>
          <ac:graphicFrameMkLst>
            <pc:docMk/>
            <pc:sldMk cId="13889198" sldId="317"/>
            <ac:graphicFrameMk id="4" creationId="{147413C3-A5E9-CE92-D3F7-0B0377AB9583}"/>
          </ac:graphicFrameMkLst>
        </pc:graphicFrameChg>
      </pc:sldChg>
      <pc:sldChg chg="modSp add mod ord">
        <pc:chgData name="MARIA INMACULADA SANTAMARIA VALENZUELA" userId="ce49ef87-c7e3-4d0f-9bdf-fe69029b02d5" providerId="ADAL" clId="{DC6DC12D-FBB2-4D32-8A7B-98D9F9B00F23}" dt="2024-10-07T12:35:26.893" v="3836" actId="20577"/>
        <pc:sldMkLst>
          <pc:docMk/>
          <pc:sldMk cId="57903762" sldId="318"/>
        </pc:sldMkLst>
        <pc:spChg chg="mod">
          <ac:chgData name="MARIA INMACULADA SANTAMARIA VALENZUELA" userId="ce49ef87-c7e3-4d0f-9bdf-fe69029b02d5" providerId="ADAL" clId="{DC6DC12D-FBB2-4D32-8A7B-98D9F9B00F23}" dt="2024-10-07T12:35:26.893" v="3836" actId="20577"/>
          <ac:spMkLst>
            <pc:docMk/>
            <pc:sldMk cId="57903762" sldId="318"/>
            <ac:spMk id="105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2:34:34.045" v="3782" actId="47"/>
        <pc:sldMkLst>
          <pc:docMk/>
          <pc:sldMk cId="3457712993" sldId="318"/>
        </pc:sldMkLst>
        <pc:picChg chg="add del mod">
          <ac:chgData name="MARIA INMACULADA SANTAMARIA VALENZUELA" userId="ce49ef87-c7e3-4d0f-9bdf-fe69029b02d5" providerId="ADAL" clId="{DC6DC12D-FBB2-4D32-8A7B-98D9F9B00F23}" dt="2024-10-07T12:34:31.391" v="3781" actId="478"/>
          <ac:picMkLst>
            <pc:docMk/>
            <pc:sldMk cId="3457712993" sldId="318"/>
            <ac:picMk id="3" creationId="{ABB4B084-A543-4E70-87C0-FB30564D30A0}"/>
          </ac:picMkLst>
        </pc:picChg>
        <pc:picChg chg="del">
          <ac:chgData name="MARIA INMACULADA SANTAMARIA VALENZUELA" userId="ce49ef87-c7e3-4d0f-9bdf-fe69029b02d5" providerId="ADAL" clId="{DC6DC12D-FBB2-4D32-8A7B-98D9F9B00F23}" dt="2024-10-07T12:34:23.757" v="3777" actId="478"/>
          <ac:picMkLst>
            <pc:docMk/>
            <pc:sldMk cId="3457712993" sldId="318"/>
            <ac:picMk id="4" creationId="{2C97BA3A-40A7-2D65-575B-23A78350AF66}"/>
          </ac:picMkLst>
        </pc:picChg>
      </pc:sldChg>
      <pc:sldChg chg="modSp add mod ord">
        <pc:chgData name="MARIA INMACULADA SANTAMARIA VALENZUELA" userId="ce49ef87-c7e3-4d0f-9bdf-fe69029b02d5" providerId="ADAL" clId="{DC6DC12D-FBB2-4D32-8A7B-98D9F9B00F23}" dt="2024-10-07T12:39:02.200" v="4075" actId="20577"/>
        <pc:sldMkLst>
          <pc:docMk/>
          <pc:sldMk cId="1981503963" sldId="319"/>
        </pc:sldMkLst>
        <pc:spChg chg="mod">
          <ac:chgData name="MARIA INMACULADA SANTAMARIA VALENZUELA" userId="ce49ef87-c7e3-4d0f-9bdf-fe69029b02d5" providerId="ADAL" clId="{DC6DC12D-FBB2-4D32-8A7B-98D9F9B00F23}" dt="2024-10-07T12:39:02.200" v="4075" actId="20577"/>
          <ac:spMkLst>
            <pc:docMk/>
            <pc:sldMk cId="1981503963" sldId="319"/>
            <ac:spMk id="2" creationId="{4215FC13-3815-5D79-65CF-C476E9D050B8}"/>
          </ac:spMkLst>
        </pc:spChg>
      </pc:sldChg>
      <pc:sldChg chg="addSp delSp modSp add mod">
        <pc:chgData name="MARIA INMACULADA SANTAMARIA VALENZUELA" userId="ce49ef87-c7e3-4d0f-9bdf-fe69029b02d5" providerId="ADAL" clId="{DC6DC12D-FBB2-4D32-8A7B-98D9F9B00F23}" dt="2024-10-07T13:35:42.386" v="4544" actId="1076"/>
        <pc:sldMkLst>
          <pc:docMk/>
          <pc:sldMk cId="3900878580" sldId="320"/>
        </pc:sldMkLst>
        <pc:spChg chg="mod">
          <ac:chgData name="MARIA INMACULADA SANTAMARIA VALENZUELA" userId="ce49ef87-c7e3-4d0f-9bdf-fe69029b02d5" providerId="ADAL" clId="{DC6DC12D-FBB2-4D32-8A7B-98D9F9B00F23}" dt="2024-10-07T13:34:26.735" v="4436" actId="1076"/>
          <ac:spMkLst>
            <pc:docMk/>
            <pc:sldMk cId="3900878580" sldId="32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3:32:11.893" v="4392" actId="20577"/>
          <ac:spMkLst>
            <pc:docMk/>
            <pc:sldMk cId="3900878580" sldId="320"/>
            <ac:spMk id="5" creationId="{9887892D-C21D-50CA-0003-5B5D2B0E79F3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2:51:04.406" v="4325" actId="1076"/>
          <ac:graphicFrameMkLst>
            <pc:docMk/>
            <pc:sldMk cId="3900878580" sldId="320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2:51:12.725" v="4326" actId="478"/>
          <ac:graphicFrameMkLst>
            <pc:docMk/>
            <pc:sldMk cId="3900878580" sldId="320"/>
            <ac:graphicFrameMk id="4" creationId="{147413C3-A5E9-CE92-D3F7-0B0377AB9583}"/>
          </ac:graphicFrameMkLst>
        </pc:graphicFrameChg>
        <pc:graphicFrameChg chg="add del mod modGraphic">
          <ac:chgData name="MARIA INMACULADA SANTAMARIA VALENZUELA" userId="ce49ef87-c7e3-4d0f-9bdf-fe69029b02d5" providerId="ADAL" clId="{DC6DC12D-FBB2-4D32-8A7B-98D9F9B00F23}" dt="2024-10-07T13:35:42.386" v="4544" actId="1076"/>
          <ac:graphicFrameMkLst>
            <pc:docMk/>
            <pc:sldMk cId="3900878580" sldId="320"/>
            <ac:graphicFrameMk id="6" creationId="{8FB3EC79-0021-7CE4-844A-5EC3942D8673}"/>
          </ac:graphicFrameMkLst>
        </pc:graphicFrameChg>
      </pc:sldChg>
      <pc:sldChg chg="addSp delSp modSp add mod modNotesTx">
        <pc:chgData name="MARIA INMACULADA SANTAMARIA VALENZUELA" userId="ce49ef87-c7e3-4d0f-9bdf-fe69029b02d5" providerId="ADAL" clId="{DC6DC12D-FBB2-4D32-8A7B-98D9F9B00F23}" dt="2024-10-07T15:04:01.208" v="4721" actId="1076"/>
        <pc:sldMkLst>
          <pc:docMk/>
          <pc:sldMk cId="494565659" sldId="321"/>
        </pc:sldMkLst>
        <pc:spChg chg="del">
          <ac:chgData name="MARIA INMACULADA SANTAMARIA VALENZUELA" userId="ce49ef87-c7e3-4d0f-9bdf-fe69029b02d5" providerId="ADAL" clId="{DC6DC12D-FBB2-4D32-8A7B-98D9F9B00F23}" dt="2024-10-07T13:50:42.079" v="4563" actId="478"/>
          <ac:spMkLst>
            <pc:docMk/>
            <pc:sldMk cId="494565659" sldId="321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5:03:46.445" v="4718" actId="27636"/>
          <ac:spMkLst>
            <pc:docMk/>
            <pc:sldMk cId="494565659" sldId="321"/>
            <ac:spMk id="4" creationId="{DCD83FEA-94FE-D707-11A3-14F45EF565AF}"/>
          </ac:spMkLst>
        </pc:spChg>
        <pc:spChg chg="del">
          <ac:chgData name="MARIA INMACULADA SANTAMARIA VALENZUELA" userId="ce49ef87-c7e3-4d0f-9bdf-fe69029b02d5" providerId="ADAL" clId="{DC6DC12D-FBB2-4D32-8A7B-98D9F9B00F23}" dt="2024-10-07T13:50:47.279" v="4565" actId="478"/>
          <ac:spMkLst>
            <pc:docMk/>
            <pc:sldMk cId="494565659" sldId="321"/>
            <ac:spMk id="5" creationId="{9887892D-C21D-50CA-0003-5B5D2B0E79F3}"/>
          </ac:spMkLst>
        </pc:spChg>
        <pc:spChg chg="mod">
          <ac:chgData name="MARIA INMACULADA SANTAMARIA VALENZUELA" userId="ce49ef87-c7e3-4d0f-9bdf-fe69029b02d5" providerId="ADAL" clId="{DC6DC12D-FBB2-4D32-8A7B-98D9F9B00F23}" dt="2024-10-07T13:50:23.807" v="4561" actId="20577"/>
          <ac:spMkLst>
            <pc:docMk/>
            <pc:sldMk cId="494565659" sldId="321"/>
            <ac:spMk id="111" creationId="{00000000-0000-0000-0000-000000000000}"/>
          </ac:spMkLst>
        </pc:spChg>
        <pc:graphicFrameChg chg="del">
          <ac:chgData name="MARIA INMACULADA SANTAMARIA VALENZUELA" userId="ce49ef87-c7e3-4d0f-9bdf-fe69029b02d5" providerId="ADAL" clId="{DC6DC12D-FBB2-4D32-8A7B-98D9F9B00F23}" dt="2024-10-07T13:50:39.644" v="4562" actId="478"/>
          <ac:graphicFrameMkLst>
            <pc:docMk/>
            <pc:sldMk cId="494565659" sldId="321"/>
            <ac:graphicFrameMk id="3" creationId="{7683865D-6619-5263-28CC-CCC5F97C300C}"/>
          </ac:graphicFrameMkLst>
        </pc:graphicFrameChg>
        <pc:graphicFrameChg chg="del">
          <ac:chgData name="MARIA INMACULADA SANTAMARIA VALENZUELA" userId="ce49ef87-c7e3-4d0f-9bdf-fe69029b02d5" providerId="ADAL" clId="{DC6DC12D-FBB2-4D32-8A7B-98D9F9B00F23}" dt="2024-10-07T13:50:44.547" v="4564" actId="478"/>
          <ac:graphicFrameMkLst>
            <pc:docMk/>
            <pc:sldMk cId="494565659" sldId="321"/>
            <ac:graphicFrameMk id="6" creationId="{8FB3EC79-0021-7CE4-844A-5EC3942D8673}"/>
          </ac:graphicFrameMkLst>
        </pc:graphicFrameChg>
        <pc:picChg chg="add del mod">
          <ac:chgData name="MARIA INMACULADA SANTAMARIA VALENZUELA" userId="ce49ef87-c7e3-4d0f-9bdf-fe69029b02d5" providerId="ADAL" clId="{DC6DC12D-FBB2-4D32-8A7B-98D9F9B00F23}" dt="2024-10-07T15:03:39.364" v="4714" actId="478"/>
          <ac:picMkLst>
            <pc:docMk/>
            <pc:sldMk cId="494565659" sldId="321"/>
            <ac:picMk id="2050" creationId="{C79FC70D-FFDD-B4CF-0B16-FA6C488F58E8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04:01.208" v="4721" actId="1076"/>
          <ac:picMkLst>
            <pc:docMk/>
            <pc:sldMk cId="494565659" sldId="321"/>
            <ac:picMk id="2052" creationId="{49D4AB97-9F2A-8446-89EB-15BA5D0EC36B}"/>
          </ac:picMkLst>
        </pc:picChg>
      </pc:sldChg>
      <pc:sldChg chg="add del ord">
        <pc:chgData name="MARIA INMACULADA SANTAMARIA VALENZUELA" userId="ce49ef87-c7e3-4d0f-9bdf-fe69029b02d5" providerId="ADAL" clId="{DC6DC12D-FBB2-4D32-8A7B-98D9F9B00F23}" dt="2024-10-07T13:50:16.934" v="4548" actId="47"/>
        <pc:sldMkLst>
          <pc:docMk/>
          <pc:sldMk cId="3407700318" sldId="321"/>
        </pc:sldMkLst>
      </pc:sldChg>
      <pc:sldChg chg="addSp delSp modSp add mod">
        <pc:chgData name="MARIA INMACULADA SANTAMARIA VALENZUELA" userId="ce49ef87-c7e3-4d0f-9bdf-fe69029b02d5" providerId="ADAL" clId="{DC6DC12D-FBB2-4D32-8A7B-98D9F9B00F23}" dt="2024-10-07T15:08:11.031" v="4736" actId="20577"/>
        <pc:sldMkLst>
          <pc:docMk/>
          <pc:sldMk cId="2034309131" sldId="322"/>
        </pc:sldMkLst>
        <pc:spChg chg="add del mod">
          <ac:chgData name="MARIA INMACULADA SANTAMARIA VALENZUELA" userId="ce49ef87-c7e3-4d0f-9bdf-fe69029b02d5" providerId="ADAL" clId="{DC6DC12D-FBB2-4D32-8A7B-98D9F9B00F23}" dt="2024-10-07T14:54:38.251" v="4627" actId="478"/>
          <ac:spMkLst>
            <pc:docMk/>
            <pc:sldMk cId="2034309131" sldId="322"/>
            <ac:spMk id="4" creationId="{DCD83FEA-94FE-D707-11A3-14F45EF565AF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5:14.917" v="4645" actId="478"/>
          <ac:spMkLst>
            <pc:docMk/>
            <pc:sldMk cId="2034309131" sldId="322"/>
            <ac:spMk id="5" creationId="{CB6DF65F-2E9B-2D86-B810-1C4E49B64CE6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4:56:43.438" v="4686" actId="478"/>
          <ac:spMkLst>
            <pc:docMk/>
            <pc:sldMk cId="2034309131" sldId="322"/>
            <ac:spMk id="6" creationId="{79471C09-17D6-F517-AE06-8909E535FE3A}"/>
          </ac:spMkLst>
        </pc:spChg>
        <pc:spChg chg="mod">
          <ac:chgData name="MARIA INMACULADA SANTAMARIA VALENZUELA" userId="ce49ef87-c7e3-4d0f-9bdf-fe69029b02d5" providerId="ADAL" clId="{DC6DC12D-FBB2-4D32-8A7B-98D9F9B00F23}" dt="2024-10-07T15:08:11.031" v="4736" actId="20577"/>
          <ac:spMkLst>
            <pc:docMk/>
            <pc:sldMk cId="2034309131" sldId="322"/>
            <ac:spMk id="111" creationId="{00000000-0000-0000-0000-000000000000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4:54:39.918" v="4628" actId="478"/>
          <ac:picMkLst>
            <pc:docMk/>
            <pc:sldMk cId="2034309131" sldId="322"/>
            <ac:picMk id="2" creationId="{BE40C3D4-608A-E8ED-DEB4-60BE60FC0FCA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4:43.413" v="4630" actId="478"/>
          <ac:picMkLst>
            <pc:docMk/>
            <pc:sldMk cId="2034309131" sldId="322"/>
            <ac:picMk id="3" creationId="{C275735F-5EAD-76BD-443A-5E159DFF6360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717" v="4735" actId="478"/>
          <ac:picMkLst>
            <pc:docMk/>
            <pc:sldMk cId="2034309131" sldId="322"/>
            <ac:picMk id="8" creationId="{9F293A47-EEE4-6F81-9C62-BDF946858032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340" v="4734" actId="478"/>
          <ac:picMkLst>
            <pc:docMk/>
            <pc:sldMk cId="2034309131" sldId="322"/>
            <ac:picMk id="10" creationId="{C7A4D6B7-8848-C429-2186-969F073016BE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09.614" v="4732" actId="478"/>
          <ac:picMkLst>
            <pc:docMk/>
            <pc:sldMk cId="2034309131" sldId="322"/>
            <ac:picMk id="12" creationId="{0EAB8C11-ECF0-AD04-BB08-4EAA29CBF158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5:08:10.196" v="4733" actId="478"/>
          <ac:picMkLst>
            <pc:docMk/>
            <pc:sldMk cId="2034309131" sldId="322"/>
            <ac:picMk id="14" creationId="{939F2D7D-65C8-A6E0-8DE9-5687F5F05CD4}"/>
          </ac:picMkLst>
        </pc:picChg>
        <pc:picChg chg="del">
          <ac:chgData name="MARIA INMACULADA SANTAMARIA VALENZUELA" userId="ce49ef87-c7e3-4d0f-9bdf-fe69029b02d5" providerId="ADAL" clId="{DC6DC12D-FBB2-4D32-8A7B-98D9F9B00F23}" dt="2024-10-07T14:49:02.268" v="4595" actId="478"/>
          <ac:picMkLst>
            <pc:docMk/>
            <pc:sldMk cId="2034309131" sldId="322"/>
            <ac:picMk id="2050" creationId="{C79FC70D-FFDD-B4CF-0B16-FA6C488F58E8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49:07.130" v="4597" actId="478"/>
          <ac:picMkLst>
            <pc:docMk/>
            <pc:sldMk cId="2034309131" sldId="322"/>
            <ac:picMk id="11266" creationId="{FBB7DA76-5DCE-D348-A3DC-68AECB2DE6E1}"/>
          </ac:picMkLst>
        </pc:picChg>
        <pc:picChg chg="add">
          <ac:chgData name="MARIA INMACULADA SANTAMARIA VALENZUELA" userId="ce49ef87-c7e3-4d0f-9bdf-fe69029b02d5" providerId="ADAL" clId="{DC6DC12D-FBB2-4D32-8A7B-98D9F9B00F23}" dt="2024-10-07T14:51:10.379" v="4598"/>
          <ac:picMkLst>
            <pc:docMk/>
            <pc:sldMk cId="2034309131" sldId="322"/>
            <ac:picMk id="11268" creationId="{9C26D0FC-FF79-5B4C-7226-7FDC742C4BAC}"/>
          </ac:picMkLst>
        </pc:picChg>
        <pc:picChg chg="add del">
          <ac:chgData name="MARIA INMACULADA SANTAMARIA VALENZUELA" userId="ce49ef87-c7e3-4d0f-9bdf-fe69029b02d5" providerId="ADAL" clId="{DC6DC12D-FBB2-4D32-8A7B-98D9F9B00F23}" dt="2024-10-07T14:52:24.051" v="4600" actId="478"/>
          <ac:picMkLst>
            <pc:docMk/>
            <pc:sldMk cId="2034309131" sldId="322"/>
            <ac:picMk id="11270" creationId="{4C7A2050-AEBA-0673-94F8-0046FC846D03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4:58:17.855" v="4687" actId="478"/>
          <ac:picMkLst>
            <pc:docMk/>
            <pc:sldMk cId="2034309131" sldId="322"/>
            <ac:picMk id="11272" creationId="{1F30AC8F-BFF1-F7DE-EB6F-16E547FA7F8B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14.450" v="4973" actId="1076"/>
        <pc:sldMkLst>
          <pc:docMk/>
          <pc:sldMk cId="1308888901" sldId="323"/>
        </pc:sldMkLst>
        <pc:spChg chg="add mod">
          <ac:chgData name="MARIA INMACULADA SANTAMARIA VALENZUELA" userId="ce49ef87-c7e3-4d0f-9bdf-fe69029b02d5" providerId="ADAL" clId="{DC6DC12D-FBB2-4D32-8A7B-98D9F9B00F23}" dt="2024-10-07T15:08:34.418" v="4773" actId="20577"/>
          <ac:spMkLst>
            <pc:docMk/>
            <pc:sldMk cId="1308888901" sldId="323"/>
            <ac:spMk id="2" creationId="{FB54AB4B-606D-4E9B-59A6-94FB70263D70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0:46.189" v="4777" actId="22"/>
          <ac:spMkLst>
            <pc:docMk/>
            <pc:sldMk cId="1308888901" sldId="323"/>
            <ac:spMk id="4" creationId="{D56E0D57-42D2-C2D5-73FC-F59CE833A30A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06.461" v="4944"/>
          <ac:spMkLst>
            <pc:docMk/>
            <pc:sldMk cId="1308888901" sldId="323"/>
            <ac:spMk id="9" creationId="{8ADF1E03-C944-F218-7731-11CC3D380F15}"/>
          </ac:spMkLst>
        </pc:spChg>
        <pc:spChg chg="add del mod">
          <ac:chgData name="MARIA INMACULADA SANTAMARIA VALENZUELA" userId="ce49ef87-c7e3-4d0f-9bdf-fe69029b02d5" providerId="ADAL" clId="{DC6DC12D-FBB2-4D32-8A7B-98D9F9B00F23}" dt="2024-10-07T15:18:52.847" v="4969" actId="478"/>
          <ac:spMkLst>
            <pc:docMk/>
            <pc:sldMk cId="1308888901" sldId="323"/>
            <ac:spMk id="11" creationId="{A0E23913-DD62-6082-0F68-C5580915CB7F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53.461" v="4970"/>
          <ac:spMkLst>
            <pc:docMk/>
            <pc:sldMk cId="1308888901" sldId="323"/>
            <ac:spMk id="13" creationId="{1297D2D4-DE45-2080-14B1-AF2A0246ACC2}"/>
          </ac:spMkLst>
        </pc:spChg>
        <pc:spChg chg="mod">
          <ac:chgData name="MARIA INMACULADA SANTAMARIA VALENZUELA" userId="ce49ef87-c7e3-4d0f-9bdf-fe69029b02d5" providerId="ADAL" clId="{DC6DC12D-FBB2-4D32-8A7B-98D9F9B00F23}" dt="2024-10-07T15:08:17.527" v="4743" actId="20577"/>
          <ac:spMkLst>
            <pc:docMk/>
            <pc:sldMk cId="1308888901" sldId="323"/>
            <ac:spMk id="111" creationId="{00000000-0000-0000-0000-000000000000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2:39.476" v="4830" actId="14734"/>
          <ac:graphicFrameMkLst>
            <pc:docMk/>
            <pc:sldMk cId="1308888901" sldId="323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14.450" v="4973" actId="1076"/>
          <ac:picMkLst>
            <pc:docMk/>
            <pc:sldMk cId="1308888901" sldId="323"/>
            <ac:picMk id="7" creationId="{90F780FD-93F1-2A73-339F-2E2F735A2DC4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1.063" v="4745" actId="478"/>
          <ac:picMkLst>
            <pc:docMk/>
            <pc:sldMk cId="1308888901" sldId="323"/>
            <ac:picMk id="8" creationId="{9F293A47-EEE4-6F81-9C62-BDF946858032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4.281" v="4747" actId="478"/>
          <ac:picMkLst>
            <pc:docMk/>
            <pc:sldMk cId="1308888901" sldId="323"/>
            <ac:picMk id="10" creationId="{C7A4D6B7-8848-C429-2186-969F073016BE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2.747" v="4746" actId="478"/>
          <ac:picMkLst>
            <pc:docMk/>
            <pc:sldMk cId="1308888901" sldId="323"/>
            <ac:picMk id="12" creationId="{0EAB8C11-ECF0-AD04-BB08-4EAA29CBF158}"/>
          </ac:picMkLst>
        </pc:picChg>
        <pc:picChg chg="del">
          <ac:chgData name="MARIA INMACULADA SANTAMARIA VALENZUELA" userId="ce49ef87-c7e3-4d0f-9bdf-fe69029b02d5" providerId="ADAL" clId="{DC6DC12D-FBB2-4D32-8A7B-98D9F9B00F23}" dt="2024-10-07T15:08:25.513" v="4748" actId="478"/>
          <ac:picMkLst>
            <pc:docMk/>
            <pc:sldMk cId="1308888901" sldId="323"/>
            <ac:picMk id="14" creationId="{939F2D7D-65C8-A6E0-8DE9-5687F5F05CD4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19:46.038" v="4981" actId="1076"/>
        <pc:sldMkLst>
          <pc:docMk/>
          <pc:sldMk cId="3492889259" sldId="324"/>
        </pc:sldMkLst>
        <pc:spChg chg="mod">
          <ac:chgData name="MARIA INMACULADA SANTAMARIA VALENZUELA" userId="ce49ef87-c7e3-4d0f-9bdf-fe69029b02d5" providerId="ADAL" clId="{DC6DC12D-FBB2-4D32-8A7B-98D9F9B00F23}" dt="2024-10-07T15:13:16.442" v="4856" actId="20577"/>
          <ac:spMkLst>
            <pc:docMk/>
            <pc:sldMk cId="3492889259" sldId="324"/>
            <ac:spMk id="2" creationId="{FB54AB4B-606D-4E9B-59A6-94FB70263D70}"/>
          </ac:spMkLst>
        </pc:spChg>
        <pc:spChg chg="add mod">
          <ac:chgData name="MARIA INMACULADA SANTAMARIA VALENZUELA" userId="ce49ef87-c7e3-4d0f-9bdf-fe69029b02d5" providerId="ADAL" clId="{DC6DC12D-FBB2-4D32-8A7B-98D9F9B00F23}" dt="2024-10-07T15:18:45.731" v="4968" actId="14100"/>
          <ac:spMkLst>
            <pc:docMk/>
            <pc:sldMk cId="3492889259" sldId="324"/>
            <ac:spMk id="4" creationId="{4582C100-9469-5DFC-E6CA-7BC650A62241}"/>
          </ac:spMkLst>
        </pc:spChg>
        <pc:graphicFrameChg chg="add mod modGraphic">
          <ac:chgData name="MARIA INMACULADA SANTAMARIA VALENZUELA" userId="ce49ef87-c7e3-4d0f-9bdf-fe69029b02d5" providerId="ADAL" clId="{DC6DC12D-FBB2-4D32-8A7B-98D9F9B00F23}" dt="2024-10-07T15:17:20.715" v="4936" actId="20577"/>
          <ac:graphicFrameMkLst>
            <pc:docMk/>
            <pc:sldMk cId="3492889259" sldId="324"/>
            <ac:graphicFrameMk id="3" creationId="{C6D69D8D-4B9A-D656-4CD5-78C85B43886B}"/>
          </ac:graphicFrameMkLst>
        </pc:graphicFrameChg>
        <pc:graphicFrameChg chg="del modGraphic">
          <ac:chgData name="MARIA INMACULADA SANTAMARIA VALENZUELA" userId="ce49ef87-c7e3-4d0f-9bdf-fe69029b02d5" providerId="ADAL" clId="{DC6DC12D-FBB2-4D32-8A7B-98D9F9B00F23}" dt="2024-10-07T15:16:18.504" v="4902" actId="478"/>
          <ac:graphicFrameMkLst>
            <pc:docMk/>
            <pc:sldMk cId="3492889259" sldId="324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19:46.038" v="4981" actId="1076"/>
          <ac:picMkLst>
            <pc:docMk/>
            <pc:sldMk cId="3492889259" sldId="324"/>
            <ac:picMk id="7" creationId="{EDDBB31A-EE81-19B0-26E8-CFF0D6F6ED6D}"/>
          </ac:picMkLst>
        </pc:picChg>
      </pc:sldChg>
      <pc:sldChg chg="addSp modSp add mod">
        <pc:chgData name="MARIA INMACULADA SANTAMARIA VALENZUELA" userId="ce49ef87-c7e3-4d0f-9bdf-fe69029b02d5" providerId="ADAL" clId="{DC6DC12D-FBB2-4D32-8A7B-98D9F9B00F23}" dt="2024-10-07T15:20:03.178" v="4986" actId="1076"/>
        <pc:sldMkLst>
          <pc:docMk/>
          <pc:sldMk cId="2837745485" sldId="325"/>
        </pc:sldMkLst>
        <pc:spChg chg="add mod">
          <ac:chgData name="MARIA INMACULADA SANTAMARIA VALENZUELA" userId="ce49ef87-c7e3-4d0f-9bdf-fe69029b02d5" providerId="ADAL" clId="{DC6DC12D-FBB2-4D32-8A7B-98D9F9B00F23}" dt="2024-10-07T15:18:56.950" v="4971"/>
          <ac:spMkLst>
            <pc:docMk/>
            <pc:sldMk cId="2837745485" sldId="325"/>
            <ac:spMk id="3" creationId="{A208BA15-04D7-9199-B977-0A504C3845F6}"/>
          </ac:spMkLst>
        </pc:spChg>
        <pc:graphicFrameChg chg="mod modGraphic">
          <ac:chgData name="MARIA INMACULADA SANTAMARIA VALENZUELA" userId="ce49ef87-c7e3-4d0f-9bdf-fe69029b02d5" providerId="ADAL" clId="{DC6DC12D-FBB2-4D32-8A7B-98D9F9B00F23}" dt="2024-10-07T15:16:01.209" v="4900" actId="20577"/>
          <ac:graphicFrameMkLst>
            <pc:docMk/>
            <pc:sldMk cId="2837745485" sldId="325"/>
            <ac:graphicFrameMk id="5" creationId="{701A9260-981F-2F26-8170-4F4CCE275564}"/>
          </ac:graphicFrameMkLst>
        </pc:graphicFrameChg>
        <pc:picChg chg="add mod">
          <ac:chgData name="MARIA INMACULADA SANTAMARIA VALENZUELA" userId="ce49ef87-c7e3-4d0f-9bdf-fe69029b02d5" providerId="ADAL" clId="{DC6DC12D-FBB2-4D32-8A7B-98D9F9B00F23}" dt="2024-10-07T15:20:03.178" v="4986" actId="1076"/>
          <ac:picMkLst>
            <pc:docMk/>
            <pc:sldMk cId="2837745485" sldId="325"/>
            <ac:picMk id="6" creationId="{5C972BC0-C85F-A78B-C015-F6C8BD02C4C1}"/>
          </ac:picMkLst>
        </pc:picChg>
      </pc:sldChg>
      <pc:sldChg chg="addSp delSp modSp add mod">
        <pc:chgData name="MARIA INMACULADA SANTAMARIA VALENZUELA" userId="ce49ef87-c7e3-4d0f-9bdf-fe69029b02d5" providerId="ADAL" clId="{DC6DC12D-FBB2-4D32-8A7B-98D9F9B00F23}" dt="2024-10-07T15:30:30.787" v="5144" actId="14100"/>
        <pc:sldMkLst>
          <pc:docMk/>
          <pc:sldMk cId="4287396899" sldId="326"/>
        </pc:sldMkLst>
        <pc:spChg chg="del">
          <ac:chgData name="MARIA INMACULADA SANTAMARIA VALENZUELA" userId="ce49ef87-c7e3-4d0f-9bdf-fe69029b02d5" providerId="ADAL" clId="{DC6DC12D-FBB2-4D32-8A7B-98D9F9B00F23}" dt="2024-10-07T15:21:06.183" v="4995" actId="478"/>
          <ac:spMkLst>
            <pc:docMk/>
            <pc:sldMk cId="4287396899" sldId="326"/>
            <ac:spMk id="2" creationId="{FB54AB4B-606D-4E9B-59A6-94FB70263D70}"/>
          </ac:spMkLst>
        </pc:spChg>
        <pc:spChg chg="mod">
          <ac:chgData name="MARIA INMACULADA SANTAMARIA VALENZUELA" userId="ce49ef87-c7e3-4d0f-9bdf-fe69029b02d5" providerId="ADAL" clId="{DC6DC12D-FBB2-4D32-8A7B-98D9F9B00F23}" dt="2024-10-07T15:21:29.830" v="5015" actId="20577"/>
          <ac:spMkLst>
            <pc:docMk/>
            <pc:sldMk cId="4287396899" sldId="326"/>
            <ac:spMk id="3" creationId="{A208BA15-04D7-9199-B977-0A504C3845F6}"/>
          </ac:spMkLst>
        </pc:spChg>
        <pc:spChg chg="add mod">
          <ac:chgData name="MARIA INMACULADA SANTAMARIA VALENZUELA" userId="ce49ef87-c7e3-4d0f-9bdf-fe69029b02d5" providerId="ADAL" clId="{DC6DC12D-FBB2-4D32-8A7B-98D9F9B00F23}" dt="2024-10-07T15:21:42.984" v="5025" actId="27636"/>
          <ac:spMkLst>
            <pc:docMk/>
            <pc:sldMk cId="4287396899" sldId="326"/>
            <ac:spMk id="4" creationId="{6D0CF3FF-2458-8A00-49D3-ABD7541647B0}"/>
          </ac:spMkLst>
        </pc:spChg>
        <pc:spChg chg="add mod">
          <ac:chgData name="MARIA INMACULADA SANTAMARIA VALENZUELA" userId="ce49ef87-c7e3-4d0f-9bdf-fe69029b02d5" providerId="ADAL" clId="{DC6DC12D-FBB2-4D32-8A7B-98D9F9B00F23}" dt="2024-10-07T15:24:32.501" v="5054" actId="164"/>
          <ac:spMkLst>
            <pc:docMk/>
            <pc:sldMk cId="4287396899" sldId="326"/>
            <ac:spMk id="21" creationId="{BFBCA29B-E8B8-D394-BE9A-DBE26AD8CFB6}"/>
          </ac:spMkLst>
        </pc:spChg>
        <pc:spChg chg="mod">
          <ac:chgData name="MARIA INMACULADA SANTAMARIA VALENZUELA" userId="ce49ef87-c7e3-4d0f-9bdf-fe69029b02d5" providerId="ADAL" clId="{DC6DC12D-FBB2-4D32-8A7B-98D9F9B00F23}" dt="2024-10-07T15:24:33.556" v="5055"/>
          <ac:spMkLst>
            <pc:docMk/>
            <pc:sldMk cId="4287396899" sldId="326"/>
            <ac:spMk id="25" creationId="{D5356A18-CBE9-5A38-9309-862934A05832}"/>
          </ac:spMkLst>
        </pc:spChg>
        <pc:spChg chg="mod">
          <ac:chgData name="MARIA INMACULADA SANTAMARIA VALENZUELA" userId="ce49ef87-c7e3-4d0f-9bdf-fe69029b02d5" providerId="ADAL" clId="{DC6DC12D-FBB2-4D32-8A7B-98D9F9B00F23}" dt="2024-10-07T15:24:39.438" v="5057"/>
          <ac:spMkLst>
            <pc:docMk/>
            <pc:sldMk cId="4287396899" sldId="326"/>
            <ac:spMk id="28" creationId="{41E84F2A-7157-A56F-3475-2CAD2DCB0753}"/>
          </ac:spMkLst>
        </pc:spChg>
        <pc:spChg chg="mod">
          <ac:chgData name="MARIA INMACULADA SANTAMARIA VALENZUELA" userId="ce49ef87-c7e3-4d0f-9bdf-fe69029b02d5" providerId="ADAL" clId="{DC6DC12D-FBB2-4D32-8A7B-98D9F9B00F23}" dt="2024-10-07T15:24:44.254" v="5059"/>
          <ac:spMkLst>
            <pc:docMk/>
            <pc:sldMk cId="4287396899" sldId="326"/>
            <ac:spMk id="31" creationId="{F308D64C-A360-FCFA-03E4-C316B2D337D8}"/>
          </ac:spMkLst>
        </pc:spChg>
        <pc:spChg chg="mod">
          <ac:chgData name="MARIA INMACULADA SANTAMARIA VALENZUELA" userId="ce49ef87-c7e3-4d0f-9bdf-fe69029b02d5" providerId="ADAL" clId="{DC6DC12D-FBB2-4D32-8A7B-98D9F9B00F23}" dt="2024-10-07T15:27:24.496" v="5090"/>
          <ac:spMkLst>
            <pc:docMk/>
            <pc:sldMk cId="4287396899" sldId="326"/>
            <ac:spMk id="34" creationId="{7796FD8E-5BC3-B2C2-0DA1-71B006F6D82C}"/>
          </ac:spMkLst>
        </pc:spChg>
        <pc:spChg chg="mod">
          <ac:chgData name="MARIA INMACULADA SANTAMARIA VALENZUELA" userId="ce49ef87-c7e3-4d0f-9bdf-fe69029b02d5" providerId="ADAL" clId="{DC6DC12D-FBB2-4D32-8A7B-98D9F9B00F23}" dt="2024-10-07T15:27:28.094" v="5092"/>
          <ac:spMkLst>
            <pc:docMk/>
            <pc:sldMk cId="4287396899" sldId="326"/>
            <ac:spMk id="37" creationId="{B65F4ECA-A0A6-1705-503C-9A1D8538B111}"/>
          </ac:spMkLst>
        </pc:spChg>
        <pc:spChg chg="mod">
          <ac:chgData name="MARIA INMACULADA SANTAMARIA VALENZUELA" userId="ce49ef87-c7e3-4d0f-9bdf-fe69029b02d5" providerId="ADAL" clId="{DC6DC12D-FBB2-4D32-8A7B-98D9F9B00F23}" dt="2024-10-07T15:27:32.655" v="5094"/>
          <ac:spMkLst>
            <pc:docMk/>
            <pc:sldMk cId="4287396899" sldId="326"/>
            <ac:spMk id="40" creationId="{78F3189B-1E59-D1B3-C58A-2D4EB0B69C89}"/>
          </ac:spMkLst>
        </pc:spChg>
        <pc:spChg chg="mod">
          <ac:chgData name="MARIA INMACULADA SANTAMARIA VALENZUELA" userId="ce49ef87-c7e3-4d0f-9bdf-fe69029b02d5" providerId="ADAL" clId="{DC6DC12D-FBB2-4D32-8A7B-98D9F9B00F23}" dt="2024-10-07T15:27:39.656" v="5096"/>
          <ac:spMkLst>
            <pc:docMk/>
            <pc:sldMk cId="4287396899" sldId="326"/>
            <ac:spMk id="43" creationId="{F6DE45AB-9BC1-906E-CBA5-0A3CBA11FF05}"/>
          </ac:spMkLst>
        </pc:spChg>
        <pc:spChg chg="mod">
          <ac:chgData name="MARIA INMACULADA SANTAMARIA VALENZUELA" userId="ce49ef87-c7e3-4d0f-9bdf-fe69029b02d5" providerId="ADAL" clId="{DC6DC12D-FBB2-4D32-8A7B-98D9F9B00F23}" dt="2024-10-07T15:30:16.138" v="5136" actId="14100"/>
          <ac:spMkLst>
            <pc:docMk/>
            <pc:sldMk cId="4287396899" sldId="326"/>
            <ac:spMk id="46" creationId="{E8D9554C-20E4-B7A4-04CD-AC1C3BEC1181}"/>
          </ac:spMkLst>
        </pc:spChg>
        <pc:spChg chg="mod">
          <ac:chgData name="MARIA INMACULADA SANTAMARIA VALENZUELA" userId="ce49ef87-c7e3-4d0f-9bdf-fe69029b02d5" providerId="ADAL" clId="{DC6DC12D-FBB2-4D32-8A7B-98D9F9B00F23}" dt="2024-10-07T15:30:27.611" v="5143" actId="14100"/>
          <ac:spMkLst>
            <pc:docMk/>
            <pc:sldMk cId="4287396899" sldId="326"/>
            <ac:spMk id="49" creationId="{EBCA29E7-B620-28B8-5FE1-99843F250AD5}"/>
          </ac:spMkLst>
        </pc:spChg>
        <pc:spChg chg="mod">
          <ac:chgData name="MARIA INMACULADA SANTAMARIA VALENZUELA" userId="ce49ef87-c7e3-4d0f-9bdf-fe69029b02d5" providerId="ADAL" clId="{DC6DC12D-FBB2-4D32-8A7B-98D9F9B00F23}" dt="2024-10-07T15:29:13.367" v="5115"/>
          <ac:spMkLst>
            <pc:docMk/>
            <pc:sldMk cId="4287396899" sldId="326"/>
            <ac:spMk id="52" creationId="{DC650918-D6B5-6EE8-2CFE-B5609E7670E4}"/>
          </ac:spMkLst>
        </pc:spChg>
        <pc:spChg chg="mod">
          <ac:chgData name="MARIA INMACULADA SANTAMARIA VALENZUELA" userId="ce49ef87-c7e3-4d0f-9bdf-fe69029b02d5" providerId="ADAL" clId="{DC6DC12D-FBB2-4D32-8A7B-98D9F9B00F23}" dt="2024-10-07T15:21:08.434" v="4997" actId="1076"/>
          <ac:spMkLst>
            <pc:docMk/>
            <pc:sldMk cId="4287396899" sldId="326"/>
            <ac:spMk id="111" creationId="{00000000-0000-0000-0000-000000000000}"/>
          </ac:spMkLst>
        </pc:spChg>
        <pc:grpChg chg="add mod">
          <ac:chgData name="MARIA INMACULADA SANTAMARIA VALENZUELA" userId="ce49ef87-c7e3-4d0f-9bdf-fe69029b02d5" providerId="ADAL" clId="{DC6DC12D-FBB2-4D32-8A7B-98D9F9B00F23}" dt="2024-10-07T15:28:25.225" v="5105" actId="1076"/>
          <ac:grpSpMkLst>
            <pc:docMk/>
            <pc:sldMk cId="4287396899" sldId="326"/>
            <ac:grpSpMk id="22" creationId="{599D0E6A-F5C1-177F-B527-BBC3B1D76984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28.719" v="5106" actId="1076"/>
          <ac:grpSpMkLst>
            <pc:docMk/>
            <pc:sldMk cId="4287396899" sldId="326"/>
            <ac:grpSpMk id="23" creationId="{6AECE918-E4EF-9A53-2899-7F31A68C099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1.457" v="5107" actId="1076"/>
          <ac:grpSpMkLst>
            <pc:docMk/>
            <pc:sldMk cId="4287396899" sldId="326"/>
            <ac:grpSpMk id="26" creationId="{D7288BC3-6D17-B03E-EDEC-991AE76885F8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8:33.860" v="5108" actId="1076"/>
          <ac:grpSpMkLst>
            <pc:docMk/>
            <pc:sldMk cId="4287396899" sldId="326"/>
            <ac:grpSpMk id="29" creationId="{41FAF2CC-4EFF-CECA-9FC6-3086E2D4F77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3.966" v="5118" actId="1076"/>
          <ac:grpSpMkLst>
            <pc:docMk/>
            <pc:sldMk cId="4287396899" sldId="326"/>
            <ac:grpSpMk id="32" creationId="{2A590CD7-B397-3852-EB5E-E013361A36FA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37.134" v="5119" actId="1076"/>
          <ac:grpSpMkLst>
            <pc:docMk/>
            <pc:sldMk cId="4287396899" sldId="326"/>
            <ac:grpSpMk id="35" creationId="{9457E99C-D275-C38F-8714-A3EC0F9408C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5.329" v="5099" actId="1076"/>
          <ac:grpSpMkLst>
            <pc:docMk/>
            <pc:sldMk cId="4287396899" sldId="326"/>
            <ac:grpSpMk id="38" creationId="{9221C0B8-C67B-D63E-5423-C377B5F7606D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7:44.660" v="5098" actId="1076"/>
          <ac:grpSpMkLst>
            <pc:docMk/>
            <pc:sldMk cId="4287396899" sldId="326"/>
            <ac:grpSpMk id="41" creationId="{9DE1D0CE-4DF4-243C-2D8E-64E47CC6658C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30:30.787" v="5144" actId="14100"/>
          <ac:grpSpMkLst>
            <pc:docMk/>
            <pc:sldMk cId="4287396899" sldId="326"/>
            <ac:grpSpMk id="44" creationId="{BE910D52-780E-B948-D08B-66F959A06832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51.838" v="5125" actId="1076"/>
          <ac:grpSpMkLst>
            <pc:docMk/>
            <pc:sldMk cId="4287396899" sldId="326"/>
            <ac:grpSpMk id="47" creationId="{D709A8DA-1D80-2B65-1EFA-29199963DA39}"/>
          </ac:grpSpMkLst>
        </pc:grpChg>
        <pc:grpChg chg="add mod">
          <ac:chgData name="MARIA INMACULADA SANTAMARIA VALENZUELA" userId="ce49ef87-c7e3-4d0f-9bdf-fe69029b02d5" providerId="ADAL" clId="{DC6DC12D-FBB2-4D32-8A7B-98D9F9B00F23}" dt="2024-10-07T15:29:49.004" v="5124" actId="1076"/>
          <ac:grpSpMkLst>
            <pc:docMk/>
            <pc:sldMk cId="4287396899" sldId="326"/>
            <ac:grpSpMk id="50" creationId="{9197A8E8-4312-C06C-5A5C-A913A2DDA132}"/>
          </ac:grpSpMkLst>
        </pc:grpChg>
        <pc:graphicFrameChg chg="del">
          <ac:chgData name="MARIA INMACULADA SANTAMARIA VALENZUELA" userId="ce49ef87-c7e3-4d0f-9bdf-fe69029b02d5" providerId="ADAL" clId="{DC6DC12D-FBB2-4D32-8A7B-98D9F9B00F23}" dt="2024-10-07T15:21:19.378" v="4998" actId="478"/>
          <ac:graphicFrameMkLst>
            <pc:docMk/>
            <pc:sldMk cId="4287396899" sldId="326"/>
            <ac:graphicFrameMk id="5" creationId="{701A9260-981F-2F26-8170-4F4CCE275564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7:18.565" v="5087" actId="20577"/>
          <ac:graphicFrameMkLst>
            <pc:docMk/>
            <pc:sldMk cId="4287396899" sldId="326"/>
            <ac:graphicFrameMk id="8" creationId="{7BC812BA-A72E-3E8A-3EB8-13501C4C3B5F}"/>
          </ac:graphicFrameMkLst>
        </pc:graphicFrameChg>
        <pc:graphicFrameChg chg="add mod modGraphic">
          <ac:chgData name="MARIA INMACULADA SANTAMARIA VALENZUELA" userId="ce49ef87-c7e3-4d0f-9bdf-fe69029b02d5" providerId="ADAL" clId="{DC6DC12D-FBB2-4D32-8A7B-98D9F9B00F23}" dt="2024-10-07T15:29:39.723" v="5121" actId="1076"/>
          <ac:graphicFrameMkLst>
            <pc:docMk/>
            <pc:sldMk cId="4287396899" sldId="326"/>
            <ac:graphicFrameMk id="9" creationId="{3B723559-D9D9-59E5-9C78-6C54A5FF60D1}"/>
          </ac:graphicFrameMkLst>
        </pc:graphicFrameChg>
        <pc:picChg chg="del">
          <ac:chgData name="MARIA INMACULADA SANTAMARIA VALENZUELA" userId="ce49ef87-c7e3-4d0f-9bdf-fe69029b02d5" providerId="ADAL" clId="{DC6DC12D-FBB2-4D32-8A7B-98D9F9B00F23}" dt="2024-10-07T15:21:20.903" v="4999" actId="478"/>
          <ac:picMkLst>
            <pc:docMk/>
            <pc:sldMk cId="4287396899" sldId="326"/>
            <ac:picMk id="6" creationId="{5C972BC0-C85F-A78B-C015-F6C8BD02C4C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5:21:59.110" v="5028" actId="1076"/>
          <ac:picMkLst>
            <pc:docMk/>
            <pc:sldMk cId="4287396899" sldId="326"/>
            <ac:picMk id="7" creationId="{1D56265D-C693-5DCA-1EC3-A11B758AECBB}"/>
          </ac:picMkLst>
        </pc:picChg>
        <pc:cxnChg chg="add del mod">
          <ac:chgData name="MARIA INMACULADA SANTAMARIA VALENZUELA" userId="ce49ef87-c7e3-4d0f-9bdf-fe69029b02d5" providerId="ADAL" clId="{DC6DC12D-FBB2-4D32-8A7B-98D9F9B00F23}" dt="2024-10-07T15:23:36.844" v="5041" actId="478"/>
          <ac:cxnSpMkLst>
            <pc:docMk/>
            <pc:sldMk cId="4287396899" sldId="326"/>
            <ac:cxnSpMk id="11" creationId="{E862647E-6AFB-1D0F-536C-A0E5D4A47581}"/>
          </ac:cxnSpMkLst>
        </pc:cxnChg>
        <pc:cxnChg chg="add mod">
          <ac:chgData name="MARIA INMACULADA SANTAMARIA VALENZUELA" userId="ce49ef87-c7e3-4d0f-9bdf-fe69029b02d5" providerId="ADAL" clId="{DC6DC12D-FBB2-4D32-8A7B-98D9F9B00F23}" dt="2024-10-07T15:24:32.501" v="5054" actId="164"/>
          <ac:cxnSpMkLst>
            <pc:docMk/>
            <pc:sldMk cId="4287396899" sldId="326"/>
            <ac:cxnSpMk id="19" creationId="{92BB4866-1FE5-D8D5-C452-5D872625D42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3.556" v="5055"/>
          <ac:cxnSpMkLst>
            <pc:docMk/>
            <pc:sldMk cId="4287396899" sldId="326"/>
            <ac:cxnSpMk id="24" creationId="{3638A109-3759-2ED1-22DE-15E021E7D027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39.438" v="5057"/>
          <ac:cxnSpMkLst>
            <pc:docMk/>
            <pc:sldMk cId="4287396899" sldId="326"/>
            <ac:cxnSpMk id="27" creationId="{234984E4-C19F-102D-73E4-46DA32EB973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4:44.254" v="5059"/>
          <ac:cxnSpMkLst>
            <pc:docMk/>
            <pc:sldMk cId="4287396899" sldId="326"/>
            <ac:cxnSpMk id="30" creationId="{8CA6DADA-674B-ABAA-07B0-F150E9637421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4.496" v="5090"/>
          <ac:cxnSpMkLst>
            <pc:docMk/>
            <pc:sldMk cId="4287396899" sldId="326"/>
            <ac:cxnSpMk id="33" creationId="{35F4E6FB-5C06-3A3B-B520-37CC00BCB939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28.094" v="5092"/>
          <ac:cxnSpMkLst>
            <pc:docMk/>
            <pc:sldMk cId="4287396899" sldId="326"/>
            <ac:cxnSpMk id="36" creationId="{5371CE4C-0315-F0FF-9A00-83059ACFE474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2.655" v="5094"/>
          <ac:cxnSpMkLst>
            <pc:docMk/>
            <pc:sldMk cId="4287396899" sldId="326"/>
            <ac:cxnSpMk id="39" creationId="{C79763B2-04FE-3A06-F1A6-C4AE28D1A662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39.656" v="5096"/>
          <ac:cxnSpMkLst>
            <pc:docMk/>
            <pc:sldMk cId="4287396899" sldId="326"/>
            <ac:cxnSpMk id="42" creationId="{289C525B-A892-71DB-8718-71FBB674DA1F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49.386" v="5101"/>
          <ac:cxnSpMkLst>
            <pc:docMk/>
            <pc:sldMk cId="4287396899" sldId="326"/>
            <ac:cxnSpMk id="45" creationId="{A9F6A462-93EA-27B6-2731-A938E852C950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7:58.664" v="5103"/>
          <ac:cxnSpMkLst>
            <pc:docMk/>
            <pc:sldMk cId="4287396899" sldId="326"/>
            <ac:cxnSpMk id="48" creationId="{102A7315-9E36-845C-D50F-4EB6D7E0617E}"/>
          </ac:cxnSpMkLst>
        </pc:cxnChg>
        <pc:cxnChg chg="mod">
          <ac:chgData name="MARIA INMACULADA SANTAMARIA VALENZUELA" userId="ce49ef87-c7e3-4d0f-9bdf-fe69029b02d5" providerId="ADAL" clId="{DC6DC12D-FBB2-4D32-8A7B-98D9F9B00F23}" dt="2024-10-07T15:29:13.367" v="5115"/>
          <ac:cxnSpMkLst>
            <pc:docMk/>
            <pc:sldMk cId="4287396899" sldId="326"/>
            <ac:cxnSpMk id="51" creationId="{CFCA113E-4FB4-119A-40D6-E57F88CBA254}"/>
          </ac:cxnSpMkLst>
        </pc:cxnChg>
      </pc:sldChg>
      <pc:sldChg chg="add del">
        <pc:chgData name="MARIA INMACULADA SANTAMARIA VALENZUELA" userId="ce49ef87-c7e3-4d0f-9bdf-fe69029b02d5" providerId="ADAL" clId="{DC6DC12D-FBB2-4D32-8A7B-98D9F9B00F23}" dt="2024-10-07T15:31:54.571" v="5146" actId="47"/>
        <pc:sldMkLst>
          <pc:docMk/>
          <pc:sldMk cId="1391376491" sldId="327"/>
        </pc:sldMkLst>
      </pc:sldChg>
      <pc:sldChg chg="add">
        <pc:chgData name="MARIA INMACULADA SANTAMARIA VALENZUELA" userId="ce49ef87-c7e3-4d0f-9bdf-fe69029b02d5" providerId="ADAL" clId="{DC6DC12D-FBB2-4D32-8A7B-98D9F9B00F23}" dt="2024-10-07T16:57:23.588" v="6542"/>
        <pc:sldMkLst>
          <pc:docMk/>
          <pc:sldMk cId="1755923471" sldId="327"/>
        </pc:sldMkLst>
      </pc:sldChg>
      <pc:sldChg chg="add del">
        <pc:chgData name="MARIA INMACULADA SANTAMARIA VALENZUELA" userId="ce49ef87-c7e3-4d0f-9bdf-fe69029b02d5" providerId="ADAL" clId="{DC6DC12D-FBB2-4D32-8A7B-98D9F9B00F23}" dt="2024-10-07T16:57:20.147" v="6541" actId="2696"/>
        <pc:sldMkLst>
          <pc:docMk/>
          <pc:sldMk cId="2446855968" sldId="327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3944415043" sldId="327"/>
        </pc:sldMkLst>
        <pc:spChg chg="mod">
          <ac:chgData name="MARIA INMACULADA SANTAMARIA VALENZUELA" userId="ce49ef87-c7e3-4d0f-9bdf-fe69029b02d5" providerId="ADAL" clId="{DC6DC12D-FBB2-4D32-8A7B-98D9F9B00F23}" dt="2024-10-07T15:32:20.192" v="5173" actId="20577"/>
          <ac:spMkLst>
            <pc:docMk/>
            <pc:sldMk cId="3944415043" sldId="327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6:47.148" v="6538" actId="47"/>
        <pc:sldMkLst>
          <pc:docMk/>
          <pc:sldMk cId="3124131586" sldId="328"/>
        </pc:sldMkLst>
        <pc:spChg chg="mod">
          <ac:chgData name="MARIA INMACULADA SANTAMARIA VALENZUELA" userId="ce49ef87-c7e3-4d0f-9bdf-fe69029b02d5" providerId="ADAL" clId="{DC6DC12D-FBB2-4D32-8A7B-98D9F9B00F23}" dt="2024-10-07T15:39:19.833" v="5800" actId="20577"/>
          <ac:spMkLst>
            <pc:docMk/>
            <pc:sldMk cId="3124131586" sldId="32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32:55.464" v="5187" actId="20577"/>
          <ac:spMkLst>
            <pc:docMk/>
            <pc:sldMk cId="3124131586" sldId="328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1282584288" sldId="329"/>
        </pc:sldMkLst>
      </pc:sldChg>
      <pc:sldChg chg="modSp add del mod or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2719266771" sldId="329"/>
        </pc:sldMkLst>
        <pc:spChg chg="mod">
          <ac:chgData name="MARIA INMACULADA SANTAMARIA VALENZUELA" userId="ce49ef87-c7e3-4d0f-9bdf-fe69029b02d5" providerId="ADAL" clId="{DC6DC12D-FBB2-4D32-8A7B-98D9F9B00F23}" dt="2024-10-07T15:44:49.448" v="5862" actId="20577"/>
          <ac:spMkLst>
            <pc:docMk/>
            <pc:sldMk cId="2719266771" sldId="329"/>
            <ac:spMk id="105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6:57:10.797" v="6539" actId="2696"/>
        <pc:sldMkLst>
          <pc:docMk/>
          <pc:sldMk cId="1152091799" sldId="330"/>
        </pc:sldMkLst>
        <pc:spChg chg="mod">
          <ac:chgData name="MARIA INMACULADA SANTAMARIA VALENZUELA" userId="ce49ef87-c7e3-4d0f-9bdf-fe69029b02d5" providerId="ADAL" clId="{DC6DC12D-FBB2-4D32-8A7B-98D9F9B00F23}" dt="2024-10-07T15:45:58.472" v="5969" actId="20577"/>
          <ac:spMkLst>
            <pc:docMk/>
            <pc:sldMk cId="1152091799" sldId="330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4:45.803" v="5859" actId="20577"/>
          <ac:spMkLst>
            <pc:docMk/>
            <pc:sldMk cId="1152091799" sldId="330"/>
            <ac:spMk id="111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6:57:17.524" v="6540"/>
        <pc:sldMkLst>
          <pc:docMk/>
          <pc:sldMk cId="2150175417" sldId="330"/>
        </pc:sldMkLst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1875984746" sldId="331"/>
        </pc:sldMkLst>
      </pc:sldChg>
      <pc:sldChg chg="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662867305" sldId="331"/>
        </pc:sldMkLst>
        <pc:spChg chg="mod">
          <ac:chgData name="MARIA INMACULADA SANTAMARIA VALENZUELA" userId="ce49ef87-c7e3-4d0f-9bdf-fe69029b02d5" providerId="ADAL" clId="{DC6DC12D-FBB2-4D32-8A7B-98D9F9B00F23}" dt="2024-10-07T16:42:18.771" v="6373" actId="1036"/>
          <ac:spMkLst>
            <pc:docMk/>
            <pc:sldMk cId="2662867305" sldId="331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5:48:23.248" v="6020" actId="20577"/>
          <ac:spMkLst>
            <pc:docMk/>
            <pc:sldMk cId="2662867305" sldId="331"/>
            <ac:spMk id="111" creationId="{00000000-0000-0000-0000-000000000000}"/>
          </ac:spMkLst>
        </pc:spChg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294265207" sldId="332"/>
        </pc:sldMkLst>
        <pc:spChg chg="del">
          <ac:chgData name="MARIA INMACULADA SANTAMARIA VALENZUELA" userId="ce49ef87-c7e3-4d0f-9bdf-fe69029b02d5" providerId="ADAL" clId="{DC6DC12D-FBB2-4D32-8A7B-98D9F9B00F23}" dt="2024-10-07T16:42:28.783" v="6375" actId="478"/>
          <ac:spMkLst>
            <pc:docMk/>
            <pc:sldMk cId="294265207" sldId="332"/>
            <ac:spMk id="2" creationId="{4215FC13-3815-5D79-65CF-C476E9D050B8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47.551" v="6414" actId="1076"/>
          <ac:spMkLst>
            <pc:docMk/>
            <pc:sldMk cId="294265207" sldId="332"/>
            <ac:spMk id="7" creationId="{9EC4E688-5535-7218-C141-AB97EEFE03FF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05.719" v="6419" actId="1076"/>
          <ac:spMkLst>
            <pc:docMk/>
            <pc:sldMk cId="294265207" sldId="332"/>
            <ac:spMk id="8" creationId="{7D89B418-E176-8915-8C7F-5F0433A872A0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18.867" v="6423" actId="1076"/>
          <ac:spMkLst>
            <pc:docMk/>
            <pc:sldMk cId="294265207" sldId="332"/>
            <ac:spMk id="11" creationId="{2B648C11-91C2-18AB-BFB8-BAD3BFFC98B5}"/>
          </ac:spMkLst>
        </pc:spChg>
        <pc:spChg chg="add mod">
          <ac:chgData name="MARIA INMACULADA SANTAMARIA VALENZUELA" userId="ce49ef87-c7e3-4d0f-9bdf-fe69029b02d5" providerId="ADAL" clId="{DC6DC12D-FBB2-4D32-8A7B-98D9F9B00F23}" dt="2024-10-07T16:45:58.828" v="6417" actId="1076"/>
          <ac:spMkLst>
            <pc:docMk/>
            <pc:sldMk cId="294265207" sldId="332"/>
            <ac:spMk id="14" creationId="{0C2D8B48-9877-0DB5-C779-90F926FD83CB}"/>
          </ac:spMkLst>
        </pc:spChg>
        <pc:spChg chg="add mod">
          <ac:chgData name="MARIA INMACULADA SANTAMARIA VALENZUELA" userId="ce49ef87-c7e3-4d0f-9bdf-fe69029b02d5" providerId="ADAL" clId="{DC6DC12D-FBB2-4D32-8A7B-98D9F9B00F23}" dt="2024-10-07T16:46:54.260" v="6426" actId="6549"/>
          <ac:spMkLst>
            <pc:docMk/>
            <pc:sldMk cId="294265207" sldId="332"/>
            <ac:spMk id="15" creationId="{F0ADB097-92ED-DBA6-439E-522319B3F189}"/>
          </ac:spMkLst>
        </pc:spChg>
        <pc:picChg chg="add del">
          <ac:chgData name="MARIA INMACULADA SANTAMARIA VALENZUELA" userId="ce49ef87-c7e3-4d0f-9bdf-fe69029b02d5" providerId="ADAL" clId="{DC6DC12D-FBB2-4D32-8A7B-98D9F9B00F23}" dt="2024-10-07T16:42:30.405" v="6377" actId="22"/>
          <ac:picMkLst>
            <pc:docMk/>
            <pc:sldMk cId="294265207" sldId="332"/>
            <ac:picMk id="4" creationId="{073A0FC0-A27C-04B5-7611-B9550B8B26FA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43.812" v="6413" actId="1076"/>
          <ac:picMkLst>
            <pc:docMk/>
            <pc:sldMk cId="294265207" sldId="332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5:50.129" v="6415" actId="1076"/>
          <ac:picMkLst>
            <pc:docMk/>
            <pc:sldMk cId="294265207" sldId="332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46:02.494" v="6418" actId="1076"/>
          <ac:picMkLst>
            <pc:docMk/>
            <pc:sldMk cId="294265207" sldId="332"/>
            <ac:picMk id="13" creationId="{02419F7F-9947-76D9-90DF-5C2DE105AAFF}"/>
          </ac:picMkLst>
        </pc:picChg>
        <pc:picChg chg="add del mod">
          <ac:chgData name="MARIA INMACULADA SANTAMARIA VALENZUELA" userId="ce49ef87-c7e3-4d0f-9bdf-fe69029b02d5" providerId="ADAL" clId="{DC6DC12D-FBB2-4D32-8A7B-98D9F9B00F23}" dt="2024-10-07T16:47:06.995" v="6429" actId="478"/>
          <ac:picMkLst>
            <pc:docMk/>
            <pc:sldMk cId="294265207" sldId="332"/>
            <ac:picMk id="17" creationId="{F5184FA0-441D-1B59-3CDE-5DFFD857C1F4}"/>
          </ac:picMkLst>
        </pc:picChg>
      </pc:sldChg>
      <pc:sldChg chg="add">
        <pc:chgData name="MARIA INMACULADA SANTAMARIA VALENZUELA" userId="ce49ef87-c7e3-4d0f-9bdf-fe69029b02d5" providerId="ADAL" clId="{DC6DC12D-FBB2-4D32-8A7B-98D9F9B00F23}" dt="2024-10-07T16:55:56" v="6497"/>
        <pc:sldMkLst>
          <pc:docMk/>
          <pc:sldMk cId="3785832858" sldId="332"/>
        </pc:sldMkLst>
      </pc:sldChg>
      <pc:sldChg chg="addSp delSp modSp add del mod">
        <pc:chgData name="MARIA INMACULADA SANTAMARIA VALENZUELA" userId="ce49ef87-c7e3-4d0f-9bdf-fe69029b02d5" providerId="ADAL" clId="{DC6DC12D-FBB2-4D32-8A7B-98D9F9B00F23}" dt="2024-10-07T16:55:45.427" v="6496" actId="2696"/>
        <pc:sldMkLst>
          <pc:docMk/>
          <pc:sldMk cId="1079810039" sldId="333"/>
        </pc:sldMkLst>
        <pc:spChg chg="add mod">
          <ac:chgData name="MARIA INMACULADA SANTAMARIA VALENZUELA" userId="ce49ef87-c7e3-4d0f-9bdf-fe69029b02d5" providerId="ADAL" clId="{DC6DC12D-FBB2-4D32-8A7B-98D9F9B00F23}" dt="2024-10-07T16:49:42.066" v="6437"/>
          <ac:spMkLst>
            <pc:docMk/>
            <pc:sldMk cId="1079810039" sldId="333"/>
            <ac:spMk id="4" creationId="{B47B224C-D78D-0071-7C6D-53F7002B3C25}"/>
          </ac:spMkLst>
        </pc:spChg>
        <pc:spChg chg="mod">
          <ac:chgData name="MARIA INMACULADA SANTAMARIA VALENZUELA" userId="ce49ef87-c7e3-4d0f-9bdf-fe69029b02d5" providerId="ADAL" clId="{DC6DC12D-FBB2-4D32-8A7B-98D9F9B00F23}" dt="2024-10-07T16:50:31.133" v="6447" actId="1076"/>
          <ac:spMkLst>
            <pc:docMk/>
            <pc:sldMk cId="1079810039" sldId="333"/>
            <ac:spMk id="8" creationId="{7D89B418-E176-8915-8C7F-5F0433A872A0}"/>
          </ac:spMkLst>
        </pc:spChg>
        <pc:spChg chg="mod">
          <ac:chgData name="MARIA INMACULADA SANTAMARIA VALENZUELA" userId="ce49ef87-c7e3-4d0f-9bdf-fe69029b02d5" providerId="ADAL" clId="{DC6DC12D-FBB2-4D32-8A7B-98D9F9B00F23}" dt="2024-10-07T16:50:35.076" v="6449" actId="20577"/>
          <ac:spMkLst>
            <pc:docMk/>
            <pc:sldMk cId="1079810039" sldId="333"/>
            <ac:spMk id="11" creationId="{2B648C11-91C2-18AB-BFB8-BAD3BFFC98B5}"/>
          </ac:spMkLst>
        </pc:spChg>
        <pc:spChg chg="mod">
          <ac:chgData name="MARIA INMACULADA SANTAMARIA VALENZUELA" userId="ce49ef87-c7e3-4d0f-9bdf-fe69029b02d5" providerId="ADAL" clId="{DC6DC12D-FBB2-4D32-8A7B-98D9F9B00F23}" dt="2024-10-07T16:50:45.388" v="6452" actId="20577"/>
          <ac:spMkLst>
            <pc:docMk/>
            <pc:sldMk cId="1079810039" sldId="333"/>
            <ac:spMk id="14" creationId="{0C2D8B48-9877-0DB5-C779-90F926FD83CB}"/>
          </ac:spMkLst>
        </pc:spChg>
        <pc:spChg chg="mod">
          <ac:chgData name="MARIA INMACULADA SANTAMARIA VALENZUELA" userId="ce49ef87-c7e3-4d0f-9bdf-fe69029b02d5" providerId="ADAL" clId="{DC6DC12D-FBB2-4D32-8A7B-98D9F9B00F23}" dt="2024-10-07T16:55:26.031" v="6495" actId="1036"/>
          <ac:spMkLst>
            <pc:docMk/>
            <pc:sldMk cId="1079810039" sldId="333"/>
            <ac:spMk id="15" creationId="{F0ADB097-92ED-DBA6-439E-522319B3F189}"/>
          </ac:spMkLst>
        </pc:spChg>
        <pc:picChg chg="add del mod">
          <ac:chgData name="MARIA INMACULADA SANTAMARIA VALENZUELA" userId="ce49ef87-c7e3-4d0f-9bdf-fe69029b02d5" providerId="ADAL" clId="{DC6DC12D-FBB2-4D32-8A7B-98D9F9B00F23}" dt="2024-10-07T16:49:48.172" v="6438" actId="21"/>
          <ac:picMkLst>
            <pc:docMk/>
            <pc:sldMk cId="1079810039" sldId="333"/>
            <ac:picMk id="3" creationId="{97BB87BA-F166-6E45-66A1-4E2C4A19DA12}"/>
          </ac:picMkLst>
        </pc:picChg>
        <pc:picChg chg="add mod ord">
          <ac:chgData name="MARIA INMACULADA SANTAMARIA VALENZUELA" userId="ce49ef87-c7e3-4d0f-9bdf-fe69029b02d5" providerId="ADAL" clId="{DC6DC12D-FBB2-4D32-8A7B-98D9F9B00F23}" dt="2024-10-07T16:50:18.039" v="6443" actId="167"/>
          <ac:picMkLst>
            <pc:docMk/>
            <pc:sldMk cId="1079810039" sldId="333"/>
            <ac:picMk id="5" creationId="{97BB87BA-F166-6E45-66A1-4E2C4A19DA12}"/>
          </ac:picMkLst>
        </pc:picChg>
        <pc:picChg chg="del">
          <ac:chgData name="MARIA INMACULADA SANTAMARIA VALENZUELA" userId="ce49ef87-c7e3-4d0f-9bdf-fe69029b02d5" providerId="ADAL" clId="{DC6DC12D-FBB2-4D32-8A7B-98D9F9B00F23}" dt="2024-10-07T16:49:52.379" v="6439" actId="478"/>
          <ac:picMkLst>
            <pc:docMk/>
            <pc:sldMk cId="1079810039" sldId="333"/>
            <ac:picMk id="6" creationId="{E1E786E2-1A3A-1A1E-8A89-A67486EA6E53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18.097" v="6463" actId="1076"/>
          <ac:picMkLst>
            <pc:docMk/>
            <pc:sldMk cId="1079810039" sldId="333"/>
            <ac:picMk id="9" creationId="{E7CFC549-A8F7-09B8-F315-0B7892D537DF}"/>
          </ac:picMkLst>
        </pc:picChg>
        <pc:picChg chg="del">
          <ac:chgData name="MARIA INMACULADA SANTAMARIA VALENZUELA" userId="ce49ef87-c7e3-4d0f-9bdf-fe69029b02d5" providerId="ADAL" clId="{DC6DC12D-FBB2-4D32-8A7B-98D9F9B00F23}" dt="2024-10-07T16:50:37.341" v="6450" actId="478"/>
          <ac:picMkLst>
            <pc:docMk/>
            <pc:sldMk cId="1079810039" sldId="333"/>
            <ac:picMk id="10" creationId="{AF42E820-141C-E149-2887-F9DC5A4FA111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1:38.511" v="6466" actId="1076"/>
          <ac:picMkLst>
            <pc:docMk/>
            <pc:sldMk cId="1079810039" sldId="333"/>
            <ac:picMk id="12" creationId="{B6ECB0AB-2E8F-F2D8-A678-BF21CBA2F095}"/>
          </ac:picMkLst>
        </pc:picChg>
        <pc:picChg chg="mod">
          <ac:chgData name="MARIA INMACULADA SANTAMARIA VALENZUELA" userId="ce49ef87-c7e3-4d0f-9bdf-fe69029b02d5" providerId="ADAL" clId="{DC6DC12D-FBB2-4D32-8A7B-98D9F9B00F23}" dt="2024-10-07T16:50:41.521" v="6451" actId="1076"/>
          <ac:picMkLst>
            <pc:docMk/>
            <pc:sldMk cId="1079810039" sldId="333"/>
            <ac:picMk id="13" creationId="{02419F7F-9947-76D9-90DF-5C2DE105AAFF}"/>
          </ac:picMkLst>
        </pc:picChg>
        <pc:picChg chg="add mod">
          <ac:chgData name="MARIA INMACULADA SANTAMARIA VALENZUELA" userId="ce49ef87-c7e3-4d0f-9bdf-fe69029b02d5" providerId="ADAL" clId="{DC6DC12D-FBB2-4D32-8A7B-98D9F9B00F23}" dt="2024-10-07T16:52:13.015" v="6477" actId="1076"/>
          <ac:picMkLst>
            <pc:docMk/>
            <pc:sldMk cId="1079810039" sldId="333"/>
            <ac:picMk id="17" creationId="{3E6D04CE-A1EB-F9EF-631C-67E02D2E48B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6:56:33.080" v="6537" actId="1037"/>
        <pc:sldMkLst>
          <pc:docMk/>
          <pc:sldMk cId="3641649589" sldId="333"/>
        </pc:sldMkLst>
        <pc:picChg chg="mod">
          <ac:chgData name="MARIA INMACULADA SANTAMARIA VALENZUELA" userId="ce49ef87-c7e3-4d0f-9bdf-fe69029b02d5" providerId="ADAL" clId="{DC6DC12D-FBB2-4D32-8A7B-98D9F9B00F23}" dt="2024-10-07T16:56:33.080" v="6537" actId="1037"/>
          <ac:picMkLst>
            <pc:docMk/>
            <pc:sldMk cId="3641649589" sldId="333"/>
            <ac:picMk id="12" creationId="{B6ECB0AB-2E8F-F2D8-A678-BF21CBA2F095}"/>
          </ac:picMkLst>
        </pc:picChg>
      </pc:sldChg>
      <pc:sldChg chg="modSp add mod">
        <pc:chgData name="MARIA INMACULADA SANTAMARIA VALENZUELA" userId="ce49ef87-c7e3-4d0f-9bdf-fe69029b02d5" providerId="ADAL" clId="{DC6DC12D-FBB2-4D32-8A7B-98D9F9B00F23}" dt="2024-10-07T17:04:58.510" v="7187" actId="20577"/>
        <pc:sldMkLst>
          <pc:docMk/>
          <pc:sldMk cId="376113202" sldId="334"/>
        </pc:sldMkLst>
        <pc:spChg chg="mod">
          <ac:chgData name="MARIA INMACULADA SANTAMARIA VALENZUELA" userId="ce49ef87-c7e3-4d0f-9bdf-fe69029b02d5" providerId="ADAL" clId="{DC6DC12D-FBB2-4D32-8A7B-98D9F9B00F23}" dt="2024-10-07T17:04:48.493" v="7181" actId="20577"/>
          <ac:spMkLst>
            <pc:docMk/>
            <pc:sldMk cId="376113202" sldId="334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04:58.510" v="7187" actId="20577"/>
          <ac:spMkLst>
            <pc:docMk/>
            <pc:sldMk cId="376113202" sldId="334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8:32.781" v="7793" actId="20577"/>
        <pc:sldMkLst>
          <pc:docMk/>
          <pc:sldMk cId="2602389416" sldId="335"/>
        </pc:sldMkLst>
        <pc:spChg chg="mod">
          <ac:chgData name="MARIA INMACULADA SANTAMARIA VALENZUELA" userId="ce49ef87-c7e3-4d0f-9bdf-fe69029b02d5" providerId="ADAL" clId="{DC6DC12D-FBB2-4D32-8A7B-98D9F9B00F23}" dt="2024-10-07T17:12:43.060" v="7320" actId="20577"/>
          <ac:spMkLst>
            <pc:docMk/>
            <pc:sldMk cId="2602389416" sldId="335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8:32.781" v="7793" actId="20577"/>
          <ac:spMkLst>
            <pc:docMk/>
            <pc:sldMk cId="2602389416" sldId="335"/>
            <ac:spMk id="99" creationId="{00000000-0000-0000-0000-000000000000}"/>
          </ac:spMkLst>
        </pc:spChg>
      </pc:sldChg>
      <pc:sldChg chg="modSp add del mod">
        <pc:chgData name="MARIA INMACULADA SANTAMARIA VALENZUELA" userId="ce49ef87-c7e3-4d0f-9bdf-fe69029b02d5" providerId="ADAL" clId="{DC6DC12D-FBB2-4D32-8A7B-98D9F9B00F23}" dt="2024-10-07T17:17:22.457" v="7667" actId="47"/>
        <pc:sldMkLst>
          <pc:docMk/>
          <pc:sldMk cId="3336337485" sldId="336"/>
        </pc:sldMkLst>
        <pc:spChg chg="mod">
          <ac:chgData name="MARIA INMACULADA SANTAMARIA VALENZUELA" userId="ce49ef87-c7e3-4d0f-9bdf-fe69029b02d5" providerId="ADAL" clId="{DC6DC12D-FBB2-4D32-8A7B-98D9F9B00F23}" dt="2024-10-07T17:12:17.788" v="7275" actId="20577"/>
          <ac:spMkLst>
            <pc:docMk/>
            <pc:sldMk cId="3336337485" sldId="336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2:29.038" v="7298" actId="20577"/>
          <ac:spMkLst>
            <pc:docMk/>
            <pc:sldMk cId="3336337485" sldId="336"/>
            <ac:spMk id="99" creationId="{00000000-0000-0000-0000-000000000000}"/>
          </ac:spMkLst>
        </pc:spChg>
      </pc:sldChg>
      <pc:sldChg chg="modSp add mod ord">
        <pc:chgData name="MARIA INMACULADA SANTAMARIA VALENZUELA" userId="ce49ef87-c7e3-4d0f-9bdf-fe69029b02d5" providerId="ADAL" clId="{DC6DC12D-FBB2-4D32-8A7B-98D9F9B00F23}" dt="2024-10-07T17:17:07.749" v="7665" actId="20577"/>
        <pc:sldMkLst>
          <pc:docMk/>
          <pc:sldMk cId="3576791689" sldId="337"/>
        </pc:sldMkLst>
        <pc:spChg chg="mod">
          <ac:chgData name="MARIA INMACULADA SANTAMARIA VALENZUELA" userId="ce49ef87-c7e3-4d0f-9bdf-fe69029b02d5" providerId="ADAL" clId="{DC6DC12D-FBB2-4D32-8A7B-98D9F9B00F23}" dt="2024-10-07T17:17:07.749" v="7665" actId="20577"/>
          <ac:spMkLst>
            <pc:docMk/>
            <pc:sldMk cId="3576791689" sldId="337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3:19.426" v="7369" actId="20577"/>
          <ac:spMkLst>
            <pc:docMk/>
            <pc:sldMk cId="3576791689" sldId="337"/>
            <ac:spMk id="111" creationId="{00000000-0000-0000-0000-000000000000}"/>
          </ac:spMkLst>
        </pc:spChg>
      </pc:sldChg>
      <pc:sldChg chg="modSp add mod">
        <pc:chgData name="MARIA INMACULADA SANTAMARIA VALENZUELA" userId="ce49ef87-c7e3-4d0f-9bdf-fe69029b02d5" providerId="ADAL" clId="{DC6DC12D-FBB2-4D32-8A7B-98D9F9B00F23}" dt="2024-10-07T17:17:52.518" v="7762" actId="20577"/>
        <pc:sldMkLst>
          <pc:docMk/>
          <pc:sldMk cId="3751184997" sldId="338"/>
        </pc:sldMkLst>
        <pc:spChg chg="mod">
          <ac:chgData name="MARIA INMACULADA SANTAMARIA VALENZUELA" userId="ce49ef87-c7e3-4d0f-9bdf-fe69029b02d5" providerId="ADAL" clId="{DC6DC12D-FBB2-4D32-8A7B-98D9F9B00F23}" dt="2024-10-07T17:17:52.518" v="7762" actId="20577"/>
          <ac:spMkLst>
            <pc:docMk/>
            <pc:sldMk cId="3751184997" sldId="338"/>
            <ac:spMk id="2" creationId="{4215FC13-3815-5D79-65CF-C476E9D050B8}"/>
          </ac:spMkLst>
        </pc:spChg>
        <pc:spChg chg="mod">
          <ac:chgData name="MARIA INMACULADA SANTAMARIA VALENZUELA" userId="ce49ef87-c7e3-4d0f-9bdf-fe69029b02d5" providerId="ADAL" clId="{DC6DC12D-FBB2-4D32-8A7B-98D9F9B00F23}" dt="2024-10-07T17:17:32.197" v="7689" actId="20577"/>
          <ac:spMkLst>
            <pc:docMk/>
            <pc:sldMk cId="3751184997" sldId="338"/>
            <ac:spMk id="111" creationId="{00000000-0000-0000-0000-000000000000}"/>
          </ac:spMkLst>
        </pc:spChg>
      </pc:sldChg>
      <pc:sldChg chg="delSp modSp add mod">
        <pc:chgData name="MARIA INMACULADA SANTAMARIA VALENZUELA" userId="ce49ef87-c7e3-4d0f-9bdf-fe69029b02d5" providerId="ADAL" clId="{DC6DC12D-FBB2-4D32-8A7B-98D9F9B00F23}" dt="2024-10-07T17:19:59.484" v="7857" actId="20577"/>
        <pc:sldMkLst>
          <pc:docMk/>
          <pc:sldMk cId="2276329982" sldId="339"/>
        </pc:sldMkLst>
        <pc:spChg chg="mod">
          <ac:chgData name="MARIA INMACULADA SANTAMARIA VALENZUELA" userId="ce49ef87-c7e3-4d0f-9bdf-fe69029b02d5" providerId="ADAL" clId="{DC6DC12D-FBB2-4D32-8A7B-98D9F9B00F23}" dt="2024-10-07T17:19:35.384" v="7821" actId="5793"/>
          <ac:spMkLst>
            <pc:docMk/>
            <pc:sldMk cId="2276329982" sldId="339"/>
            <ac:spMk id="98" creationId="{00000000-0000-0000-0000-000000000000}"/>
          </ac:spMkLst>
        </pc:spChg>
        <pc:spChg chg="mod">
          <ac:chgData name="MARIA INMACULADA SANTAMARIA VALENZUELA" userId="ce49ef87-c7e3-4d0f-9bdf-fe69029b02d5" providerId="ADAL" clId="{DC6DC12D-FBB2-4D32-8A7B-98D9F9B00F23}" dt="2024-10-07T17:19:59.484" v="7857" actId="20577"/>
          <ac:spMkLst>
            <pc:docMk/>
            <pc:sldMk cId="2276329982" sldId="339"/>
            <ac:spMk id="99" creationId="{00000000-0000-0000-0000-000000000000}"/>
          </ac:spMkLst>
        </pc:spChg>
        <pc:spChg chg="del">
          <ac:chgData name="MARIA INMACULADA SANTAMARIA VALENZUELA" userId="ce49ef87-c7e3-4d0f-9bdf-fe69029b02d5" providerId="ADAL" clId="{DC6DC12D-FBB2-4D32-8A7B-98D9F9B00F23}" dt="2024-10-07T17:19:22.120" v="7795" actId="478"/>
          <ac:spMkLst>
            <pc:docMk/>
            <pc:sldMk cId="2276329982" sldId="339"/>
            <ac:spMk id="100" creationId="{00000000-0000-0000-0000-000000000000}"/>
          </ac:spMkLst>
        </pc:spChg>
      </pc:sldChg>
      <pc:sldChg chg="add">
        <pc:chgData name="MARIA INMACULADA SANTAMARIA VALENZUELA" userId="ce49ef87-c7e3-4d0f-9bdf-fe69029b02d5" providerId="ADAL" clId="{DC6DC12D-FBB2-4D32-8A7B-98D9F9B00F23}" dt="2024-10-07T17:20:46.512" v="7860"/>
        <pc:sldMkLst>
          <pc:docMk/>
          <pc:sldMk cId="3084586666" sldId="340"/>
        </pc:sldMkLst>
      </pc:sldChg>
      <pc:sldChg chg="add del">
        <pc:chgData name="MARIA INMACULADA SANTAMARIA VALENZUELA" userId="ce49ef87-c7e3-4d0f-9bdf-fe69029b02d5" providerId="ADAL" clId="{DC6DC12D-FBB2-4D32-8A7B-98D9F9B00F23}" dt="2024-10-07T17:20:39.435" v="7859"/>
        <pc:sldMkLst>
          <pc:docMk/>
          <pc:sldMk cId="4225105986" sldId="340"/>
        </pc:sldMkLst>
      </pc:sldChg>
      <pc:sldMasterChg chg="addSldLayout delSldLayout">
        <pc:chgData name="MARIA INMACULADA SANTAMARIA VALENZUELA" userId="ce49ef87-c7e3-4d0f-9bdf-fe69029b02d5" providerId="ADAL" clId="{DC6DC12D-FBB2-4D32-8A7B-98D9F9B00F23}" dt="2024-10-07T16:56:23.061" v="6533" actId="47"/>
        <pc:sldMasterMkLst>
          <pc:docMk/>
          <pc:sldMasterMk cId="0" sldId="2147483658"/>
        </pc:sldMasterMkLst>
        <pc:sldLayoutChg chg="add del">
          <pc:chgData name="MARIA INMACULADA SANTAMARIA VALENZUELA" userId="ce49ef87-c7e3-4d0f-9bdf-fe69029b02d5" providerId="ADAL" clId="{DC6DC12D-FBB2-4D32-8A7B-98D9F9B00F23}" dt="2024-10-07T16:56:03.056" v="6501" actId="47"/>
          <pc:sldLayoutMkLst>
            <pc:docMk/>
            <pc:sldMasterMk cId="0" sldId="2147483658"/>
            <pc:sldLayoutMk cId="0" sldId="2147483652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3.061" v="6533" actId="47"/>
          <pc:sldLayoutMkLst>
            <pc:docMk/>
            <pc:sldMasterMk cId="0" sldId="2147483658"/>
            <pc:sldLayoutMk cId="0" sldId="2147483654"/>
          </pc:sldLayoutMkLst>
        </pc:sldLayoutChg>
        <pc:sldLayoutChg chg="add del">
          <pc:chgData name="MARIA INMACULADA SANTAMARIA VALENZUELA" userId="ce49ef87-c7e3-4d0f-9bdf-fe69029b02d5" providerId="ADAL" clId="{DC6DC12D-FBB2-4D32-8A7B-98D9F9B00F23}" dt="2024-10-07T16:56:04.532" v="6503" actId="47"/>
          <pc:sldLayoutMkLst>
            <pc:docMk/>
            <pc:sldMasterMk cId="0" sldId="2147483658"/>
            <pc:sldLayoutMk cId="0" sldId="2147483655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07.895" v="6507" actId="47"/>
          <pc:sldLayoutMkLst>
            <pc:docMk/>
            <pc:sldMasterMk cId="0" sldId="2147483658"/>
            <pc:sldLayoutMk cId="0" sldId="2147483656"/>
          </pc:sldLayoutMkLst>
        </pc:sldLayoutChg>
        <pc:sldLayoutChg chg="del">
          <pc:chgData name="MARIA INMACULADA SANTAMARIA VALENZUELA" userId="ce49ef87-c7e3-4d0f-9bdf-fe69029b02d5" providerId="ADAL" clId="{DC6DC12D-FBB2-4D32-8A7B-98D9F9B00F23}" dt="2024-10-07T16:56:20.245" v="6528" actId="47"/>
          <pc:sldLayoutMkLst>
            <pc:docMk/>
            <pc:sldMasterMk cId="0" sldId="2147483658"/>
            <pc:sldLayoutMk cId="0" sldId="2147483657"/>
          </pc:sldLayoutMkLst>
        </pc:sldLayoutChg>
      </pc:sldMasterChg>
    </pc:docChg>
  </pc:docChgLst>
  <pc:docChgLst>
    <pc:chgData name="MARIA INMACULADA SANTAMARIA VALENZUELA" userId="ce49ef87-c7e3-4d0f-9bdf-fe69029b02d5" providerId="ADAL" clId="{41D9ED4E-FB4A-46BF-BD54-AEFFC0005322}"/>
    <pc:docChg chg="custSel modSld">
      <pc:chgData name="MARIA INMACULADA SANTAMARIA VALENZUELA" userId="ce49ef87-c7e3-4d0f-9bdf-fe69029b02d5" providerId="ADAL" clId="{41D9ED4E-FB4A-46BF-BD54-AEFFC0005322}" dt="2024-11-18T13:01:47.812" v="0" actId="313"/>
      <pc:docMkLst>
        <pc:docMk/>
      </pc:docMkLst>
      <pc:sldChg chg="modSp mod">
        <pc:chgData name="MARIA INMACULADA SANTAMARIA VALENZUELA" userId="ce49ef87-c7e3-4d0f-9bdf-fe69029b02d5" providerId="ADAL" clId="{41D9ED4E-FB4A-46BF-BD54-AEFFC0005322}" dt="2024-11-18T13:01:47.812" v="0" actId="313"/>
        <pc:sldMkLst>
          <pc:docMk/>
          <pc:sldMk cId="376113202" sldId="334"/>
        </pc:sldMkLst>
        <pc:spChg chg="mod">
          <ac:chgData name="MARIA INMACULADA SANTAMARIA VALENZUELA" userId="ce49ef87-c7e3-4d0f-9bdf-fe69029b02d5" providerId="ADAL" clId="{41D9ED4E-FB4A-46BF-BD54-AEFFC0005322}" dt="2024-11-18T13:01:47.812" v="0" actId="313"/>
          <ac:spMkLst>
            <pc:docMk/>
            <pc:sldMk cId="376113202" sldId="334"/>
            <ac:spMk id="2" creationId="{4215FC13-3815-5D79-65CF-C476E9D050B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Hoja1!$A$2:$A$6</c:f>
              <c:numCache>
                <c:formatCode>h:mm\ AM/PM</c:formatCode>
                <c:ptCount val="5"/>
                <c:pt idx="0">
                  <c:v>0.29166666666666669</c:v>
                </c:pt>
                <c:pt idx="1">
                  <c:v>0</c:v>
                </c:pt>
                <c:pt idx="2">
                  <c:v>0.625</c:v>
                </c:pt>
                <c:pt idx="3">
                  <c:v>0.79166666666666663</c:v>
                </c:pt>
                <c:pt idx="4">
                  <c:v>0.95833333333333337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200</c:v>
                </c:pt>
                <c:pt idx="1">
                  <c:v>150</c:v>
                </c:pt>
                <c:pt idx="2">
                  <c:v>100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h:mm\ AM/P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315375881957686E-2"/>
          <c:y val="3.8584389702335992E-2"/>
          <c:w val="0.8891562535462415"/>
          <c:h val="0.78862098507194922"/>
        </c:manualLayout>
      </c:layout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Gramos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Hoja1!$A$2:$A$7</c:f>
              <c:strCache>
                <c:ptCount val="6"/>
                <c:pt idx="0">
                  <c:v>7:00 AM</c:v>
                </c:pt>
                <c:pt idx="1">
                  <c:v>12:00 AM</c:v>
                </c:pt>
                <c:pt idx="2">
                  <c:v>3:00 PM</c:v>
                </c:pt>
                <c:pt idx="3">
                  <c:v>  6:30 PM</c:v>
                </c:pt>
                <c:pt idx="4">
                  <c:v>7:00 PM</c:v>
                </c:pt>
                <c:pt idx="5">
                  <c:v>11:00 PM</c:v>
                </c:pt>
              </c:strCache>
            </c:strRef>
          </c:cat>
          <c:val>
            <c:numRef>
              <c:f>Hoja1!$B$2:$B$7</c:f>
              <c:numCache>
                <c:formatCode>General</c:formatCode>
                <c:ptCount val="6"/>
                <c:pt idx="0">
                  <c:v>100</c:v>
                </c:pt>
                <c:pt idx="1">
                  <c:v>50</c:v>
                </c:pt>
                <c:pt idx="2">
                  <c:v>0</c:v>
                </c:pt>
                <c:pt idx="3">
                  <c:v>100</c:v>
                </c:pt>
                <c:pt idx="4">
                  <c:v>50</c:v>
                </c:pt>
                <c:pt idx="5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F4-4870-9791-1D51247B3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87866319"/>
        <c:axId val="1087866799"/>
      </c:lineChart>
      <c:catAx>
        <c:axId val="108786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799"/>
        <c:crosses val="autoZero"/>
        <c:auto val="1"/>
        <c:lblAlgn val="ctr"/>
        <c:lblOffset val="100"/>
        <c:noMultiLvlLbl val="0"/>
      </c:catAx>
      <c:valAx>
        <c:axId val="1087866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8663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ite/articles/a-gentle-introduction-to-time-series-analysis-forecastin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8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3715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5620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4290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5174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6729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893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0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7744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75184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143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783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37715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4080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8403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GB" dirty="0">
                <a:hlinkClick r:id="rId3"/>
              </a:rPr>
              <a:t>A Gentle Introduction to Time Series Analysis &amp; Forecasting - Weights &amp; Biases (wandb.ai)</a:t>
            </a: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739672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9781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967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16241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96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5416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05751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1992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990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98195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810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695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6694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630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14011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159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445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78046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9313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960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969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59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0091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119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474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-150" y="4156675"/>
            <a:ext cx="9144000" cy="276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150" y="0"/>
            <a:ext cx="9144000" cy="41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2525225"/>
            <a:ext cx="5309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10800000">
            <a:off x="-150" y="3082200"/>
            <a:ext cx="9144000" cy="68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 flipH="1">
            <a:off x="-150" y="0"/>
            <a:ext cx="9144000" cy="308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50" y="3769825"/>
            <a:ext cx="9144000" cy="687600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 flipH="1">
            <a:off x="-150" y="0"/>
            <a:ext cx="9144000" cy="3769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▹"/>
              <a:defRPr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▸"/>
              <a:defRPr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⬩"/>
              <a:defRPr i="1">
                <a:solidFill>
                  <a:srgbClr val="FFFFFF"/>
                </a:solidFill>
              </a:defRPr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⬞"/>
              <a:defRPr i="1">
                <a:solidFill>
                  <a:srgbClr val="FFFFFF"/>
                </a:solidFill>
              </a:defRPr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  <a:defRPr i="1">
                <a:solidFill>
                  <a:srgbClr val="FFFFFF"/>
                </a:solidFill>
              </a:defRPr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  <a:defRPr i="1">
                <a:solidFill>
                  <a:srgbClr val="FFFFFF"/>
                </a:solidFill>
              </a:defRPr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■"/>
              <a:defRPr i="1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367052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chemeClr val="dk2"/>
                </a:solidFill>
              </a:rPr>
              <a:t>”</a:t>
            </a:r>
            <a:endParaRPr sz="7200" b="1">
              <a:solidFill>
                <a:schemeClr val="dk2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⬩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⬞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-75" y="0"/>
            <a:ext cx="6696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75" y="0"/>
            <a:ext cx="669600" cy="114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44425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2861613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878801" y="1548525"/>
            <a:ext cx="19188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⬩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⬞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5169000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Source Sans Pro"/>
              <a:buChar char="▹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⬞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algn="ctr" rtl="0">
              <a:buNone/>
              <a:defRPr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Imagen 12" descr="Texto&#10;&#10;Descripción generada automáticamente con confianza baja">
            <a:extLst>
              <a:ext uri="{FF2B5EF4-FFF2-40B4-BE49-F238E27FC236}">
                <a16:creationId xmlns:a16="http://schemas.microsoft.com/office/drawing/2014/main" id="{12E5CF5E-C549-0442-C138-7119D0FC519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38" y="69199"/>
            <a:ext cx="1650258" cy="60662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zenodo.org/records/465614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e.es/consul/serie.do?s=136-243279&amp;L=1" TargetMode="External"/><Relationship Id="rId7" Type="http://schemas.openxmlformats.org/officeDocument/2006/relationships/hyperlink" Target="https://www.kaggle.com/datasets/patelris/crop-yield-prediction-datase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zenodo.org/records/5727800" TargetMode="External"/><Relationship Id="rId5" Type="http://schemas.openxmlformats.org/officeDocument/2006/relationships/hyperlink" Target="https://zenodo.org/records/4656144" TargetMode="External"/><Relationship Id="rId4" Type="http://schemas.openxmlformats.org/officeDocument/2006/relationships/hyperlink" Target="https://datos.madrid.es/portal/site/egob/menuitem.c05c1f754a33a9fbe4b2e4b284f1a5a0/?vgnextoid=f3c0f7d512273410VgnVCM2000000c205a0aRCRD&amp;vgnextchannel=374512b9ace9f310VgnVCM100000171f5a0aRCRD&amp;vgnextfmt=default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DAmeritrade/stumpy/wiki/mSTAMP-%28MSTUMP%29-Toy-Data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yushnitb/tourist-numbers-univariate-forecasting-datas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victor.rfernandez@upm.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mi.santamaria@upm.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6.svg"/><Relationship Id="rId4" Type="http://schemas.openxmlformats.org/officeDocument/2006/relationships/image" Target="../media/image30.svg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3575899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8806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0118167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4081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(valor real)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3812788" y="1352693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177513" y="831820"/>
            <a:ext cx="2654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Ordered</a:t>
            </a:r>
            <a:r>
              <a:rPr lang="es-ES" dirty="0"/>
              <a:t> time </a:t>
            </a:r>
            <a:r>
              <a:rPr lang="es-ES" dirty="0" err="1"/>
              <a:t>sequence</a:t>
            </a:r>
            <a:endParaRPr lang="es-ES" dirty="0"/>
          </a:p>
          <a:p>
            <a:pPr algn="ctr"/>
            <a:r>
              <a:rPr lang="es-ES" dirty="0"/>
              <a:t>t0 &lt; t1 &lt; t2 &lt; t3 &lt; t4 &lt; t5 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050172" y="257175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050172" y="3013741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050172" y="343721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050172" y="3873442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050172" y="4301280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123BEA7-254F-60DC-0815-306158DF2201}"/>
              </a:ext>
            </a:extLst>
          </p:cNvPr>
          <p:cNvSpPr/>
          <p:nvPr/>
        </p:nvSpPr>
        <p:spPr>
          <a:xfrm>
            <a:off x="863288" y="1333464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236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6653423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0105350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8E72932F-9717-1000-6AF8-F04D00A8530D}"/>
              </a:ext>
            </a:extLst>
          </p:cNvPr>
          <p:cNvSpPr/>
          <p:nvPr/>
        </p:nvSpPr>
        <p:spPr>
          <a:xfrm>
            <a:off x="5085643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894406" y="827126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Variate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analize</a:t>
            </a:r>
            <a:endParaRPr lang="es-ES" dirty="0"/>
          </a:p>
          <a:p>
            <a:pPr algn="ctr"/>
            <a:r>
              <a:rPr lang="es-ES" dirty="0"/>
              <a:t>Real </a:t>
            </a:r>
            <a:r>
              <a:rPr lang="es-ES" dirty="0" err="1"/>
              <a:t>values</a:t>
            </a:r>
            <a:r>
              <a:rPr lang="es-ES" dirty="0"/>
              <a:t> (1, 0.1, -0.27, …)</a:t>
            </a:r>
            <a:endParaRPr lang="en-GB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/>
          <p:nvPr/>
        </p:nvCxnSpPr>
        <p:spPr>
          <a:xfrm>
            <a:off x="5832263" y="256545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D8547491-B791-530C-E830-4F4DED1ED194}"/>
              </a:ext>
            </a:extLst>
          </p:cNvPr>
          <p:cNvCxnSpPr/>
          <p:nvPr/>
        </p:nvCxnSpPr>
        <p:spPr>
          <a:xfrm>
            <a:off x="5832263" y="3007445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F1B5D54A-A84A-A456-88D2-251D30FF456B}"/>
              </a:ext>
            </a:extLst>
          </p:cNvPr>
          <p:cNvCxnSpPr/>
          <p:nvPr/>
        </p:nvCxnSpPr>
        <p:spPr>
          <a:xfrm>
            <a:off x="5832263" y="3430918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30C90C02-9737-CFC1-618E-09BAFE584BD9}"/>
              </a:ext>
            </a:extLst>
          </p:cNvPr>
          <p:cNvCxnSpPr/>
          <p:nvPr/>
        </p:nvCxnSpPr>
        <p:spPr>
          <a:xfrm>
            <a:off x="5832263" y="3867146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14BE3231-5795-4134-5488-1FD210EF9E96}"/>
              </a:ext>
            </a:extLst>
          </p:cNvPr>
          <p:cNvCxnSpPr/>
          <p:nvPr/>
        </p:nvCxnSpPr>
        <p:spPr>
          <a:xfrm>
            <a:off x="5832263" y="4294984"/>
            <a:ext cx="0" cy="2600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C7A107-2702-B214-ADE6-8D6496C7E914}"/>
              </a:ext>
            </a:extLst>
          </p:cNvPr>
          <p:cNvSpPr/>
          <p:nvPr/>
        </p:nvSpPr>
        <p:spPr>
          <a:xfrm>
            <a:off x="2188205" y="1350346"/>
            <a:ext cx="1493240" cy="3733100"/>
          </a:xfrm>
          <a:prstGeom prst="roundRect">
            <a:avLst/>
          </a:prstGeom>
          <a:solidFill>
            <a:schemeClr val="accent1">
              <a:alpha val="1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0728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643864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Cantidad de comida restante (gramos)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EF8D708C-4E01-B80B-C436-615DCDE6B6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94246"/>
              </p:ext>
            </p:extLst>
          </p:nvPr>
        </p:nvGraphicFramePr>
        <p:xfrm>
          <a:off x="3864878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Data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 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</a:t>
                      </a: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Dato 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5CA16468-03B9-B678-0D37-158504CA475A}"/>
              </a:ext>
            </a:extLst>
          </p:cNvPr>
          <p:cNvSpPr txBox="1"/>
          <p:nvPr/>
        </p:nvSpPr>
        <p:spPr>
          <a:xfrm>
            <a:off x="3607250" y="957371"/>
            <a:ext cx="38757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 err="1"/>
              <a:t>Each</a:t>
            </a:r>
            <a:r>
              <a:rPr lang="es-ES" dirty="0"/>
              <a:t> data </a:t>
            </a:r>
            <a:r>
              <a:rPr lang="es-ES" dirty="0" err="1"/>
              <a:t>associated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timestamp</a:t>
            </a:r>
            <a:endParaRPr lang="en-GB" dirty="0"/>
          </a:p>
          <a:p>
            <a:pPr algn="ctr"/>
            <a:r>
              <a:rPr lang="en-GB" dirty="0"/>
              <a:t>as an index</a:t>
            </a:r>
            <a:endParaRPr lang="es-ES" dirty="0"/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745CE1DC-4B42-70E5-4311-4C71CD73F0E9}"/>
              </a:ext>
            </a:extLst>
          </p:cNvPr>
          <p:cNvCxnSpPr>
            <a:cxnSpLocks/>
          </p:cNvCxnSpPr>
          <p:nvPr/>
        </p:nvCxnSpPr>
        <p:spPr>
          <a:xfrm flipH="1">
            <a:off x="5257951" y="246437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55C3F2BB-F97E-4B83-6657-CF50FC88D753}"/>
              </a:ext>
            </a:extLst>
          </p:cNvPr>
          <p:cNvCxnSpPr>
            <a:cxnSpLocks/>
          </p:cNvCxnSpPr>
          <p:nvPr/>
        </p:nvCxnSpPr>
        <p:spPr>
          <a:xfrm flipH="1">
            <a:off x="5258384" y="2908171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ECA4361A-D500-B8A0-2701-C113DB01A528}"/>
              </a:ext>
            </a:extLst>
          </p:cNvPr>
          <p:cNvCxnSpPr>
            <a:cxnSpLocks/>
          </p:cNvCxnSpPr>
          <p:nvPr/>
        </p:nvCxnSpPr>
        <p:spPr>
          <a:xfrm flipH="1">
            <a:off x="5257951" y="335034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26966018-15E4-87F3-55E1-ABBDD58B1E73}"/>
              </a:ext>
            </a:extLst>
          </p:cNvPr>
          <p:cNvCxnSpPr>
            <a:cxnSpLocks/>
          </p:cNvCxnSpPr>
          <p:nvPr/>
        </p:nvCxnSpPr>
        <p:spPr>
          <a:xfrm flipH="1">
            <a:off x="5257951" y="3778210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98E34683-EDF0-EE83-6AF7-C6AF71AA1FCA}"/>
              </a:ext>
            </a:extLst>
          </p:cNvPr>
          <p:cNvCxnSpPr>
            <a:cxnSpLocks/>
          </p:cNvCxnSpPr>
          <p:nvPr/>
        </p:nvCxnSpPr>
        <p:spPr>
          <a:xfrm flipH="1">
            <a:off x="5257951" y="41861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59373F87-AC7A-1098-5278-CAEF0E68D9F1}"/>
              </a:ext>
            </a:extLst>
          </p:cNvPr>
          <p:cNvCxnSpPr>
            <a:cxnSpLocks/>
          </p:cNvCxnSpPr>
          <p:nvPr/>
        </p:nvCxnSpPr>
        <p:spPr>
          <a:xfrm flipH="1">
            <a:off x="5257951" y="465262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12E30C3-B8AB-4D7D-0165-054D9982BF5C}"/>
              </a:ext>
            </a:extLst>
          </p:cNvPr>
          <p:cNvCxnSpPr>
            <a:cxnSpLocks/>
          </p:cNvCxnSpPr>
          <p:nvPr/>
        </p:nvCxnSpPr>
        <p:spPr>
          <a:xfrm flipH="1">
            <a:off x="2381925" y="245808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8D9D0167-2478-E403-1F7A-FA71B9A4B787}"/>
              </a:ext>
            </a:extLst>
          </p:cNvPr>
          <p:cNvCxnSpPr>
            <a:cxnSpLocks/>
          </p:cNvCxnSpPr>
          <p:nvPr/>
        </p:nvCxnSpPr>
        <p:spPr>
          <a:xfrm flipH="1">
            <a:off x="2382358" y="2901875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1B9F3616-A5E5-5B1C-6F9B-F3F85E7EBD00}"/>
              </a:ext>
            </a:extLst>
          </p:cNvPr>
          <p:cNvCxnSpPr>
            <a:cxnSpLocks/>
          </p:cNvCxnSpPr>
          <p:nvPr/>
        </p:nvCxnSpPr>
        <p:spPr>
          <a:xfrm flipH="1">
            <a:off x="2381925" y="334405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B01574C-4F22-1E22-9019-550F2C7C5444}"/>
              </a:ext>
            </a:extLst>
          </p:cNvPr>
          <p:cNvCxnSpPr>
            <a:cxnSpLocks/>
          </p:cNvCxnSpPr>
          <p:nvPr/>
        </p:nvCxnSpPr>
        <p:spPr>
          <a:xfrm flipH="1">
            <a:off x="2381925" y="3771914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546B9E81-163A-3119-83F2-863C77F3B94C}"/>
              </a:ext>
            </a:extLst>
          </p:cNvPr>
          <p:cNvCxnSpPr>
            <a:cxnSpLocks/>
          </p:cNvCxnSpPr>
          <p:nvPr/>
        </p:nvCxnSpPr>
        <p:spPr>
          <a:xfrm flipH="1">
            <a:off x="2381925" y="4179833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98B150D6-5A5E-EF85-EB39-34395425AC62}"/>
              </a:ext>
            </a:extLst>
          </p:cNvPr>
          <p:cNvCxnSpPr>
            <a:cxnSpLocks/>
          </p:cNvCxnSpPr>
          <p:nvPr/>
        </p:nvCxnSpPr>
        <p:spPr>
          <a:xfrm flipH="1">
            <a:off x="2381925" y="4646329"/>
            <a:ext cx="287156" cy="629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531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What other time series can we check?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4362275"/>
            <a:ext cx="6613388" cy="5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https://ine.es/consul/serie.do?s=136-243279&amp;L=1</a:t>
            </a:r>
            <a:r>
              <a:rPr lang="en-GB" dirty="0"/>
              <a:t> 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0F751D-D7B0-11DC-0835-ABC229303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772" y="1140000"/>
            <a:ext cx="6190693" cy="32681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dirty="0">
                <a:hlinkClick r:id="rId3"/>
              </a:rPr>
              <a:t>Calidad del aire. Datos horarios desde 2001 - Portal de datos abiertos del Ayuntamiento de Madrid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AE1BE5-02C5-B1BF-90BA-32A43340C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725" y="1140000"/>
            <a:ext cx="4060869" cy="31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5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669525" y="4169925"/>
            <a:ext cx="8173740" cy="5536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hlinkClick r:id="rId3"/>
              </a:rPr>
              <a:t>Solar Dataset (10 Minutes Observations) (zenodo.org)</a:t>
            </a:r>
            <a:endParaRPr lang="en-GB"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C97BA3A-40A7-2D65-575B-23A78350A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431" y="1140000"/>
            <a:ext cx="7073188" cy="307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08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14000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sz="1900" dirty="0" err="1"/>
              <a:t>Residents</a:t>
            </a:r>
            <a:r>
              <a:rPr lang="es-ES" sz="1900" dirty="0"/>
              <a:t> / </a:t>
            </a:r>
            <a:r>
              <a:rPr lang="es-ES" sz="1900" dirty="0" err="1"/>
              <a:t>year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3"/>
              </a:rPr>
              <a:t>https://ine.es/consul/serie.do?s=136-243279&amp;L=1</a:t>
            </a:r>
            <a:endParaRPr lang="es-ES" sz="1900" dirty="0"/>
          </a:p>
          <a:p>
            <a:r>
              <a:rPr lang="es-ES" sz="1900" dirty="0"/>
              <a:t>Air </a:t>
            </a:r>
            <a:r>
              <a:rPr lang="es-ES" sz="1900" dirty="0" err="1"/>
              <a:t>quality</a:t>
            </a:r>
            <a:r>
              <a:rPr lang="es-ES" sz="1900" dirty="0"/>
              <a:t> data </a:t>
            </a:r>
            <a:r>
              <a:rPr lang="es-ES" sz="1900" dirty="0" err="1"/>
              <a:t>values</a:t>
            </a:r>
            <a:r>
              <a:rPr lang="es-ES" sz="1900" dirty="0"/>
              <a:t> / </a:t>
            </a:r>
            <a:r>
              <a:rPr lang="es-ES" sz="1900" dirty="0" err="1"/>
              <a:t>hour</a:t>
            </a:r>
            <a:endParaRPr lang="es-ES" sz="1900" dirty="0"/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s-ES" sz="1900" dirty="0">
                <a:hlinkClick r:id="rId4"/>
              </a:rPr>
              <a:t>Calidad del aire. Datos horarios desde 2001 - Portal de datos abiertos del Ayuntamiento de Madrid</a:t>
            </a:r>
            <a:endParaRPr lang="es-ES" sz="1900" dirty="0"/>
          </a:p>
          <a:p>
            <a:r>
              <a:rPr lang="es-ES" sz="1900" dirty="0"/>
              <a:t>Solar </a:t>
            </a:r>
            <a:r>
              <a:rPr lang="es-ES" sz="1900" dirty="0" err="1"/>
              <a:t>power</a:t>
            </a:r>
            <a:r>
              <a:rPr lang="es-ES" sz="1900" dirty="0"/>
              <a:t> / 10 minutes</a:t>
            </a:r>
          </a:p>
          <a:p>
            <a:pPr marL="533400" lvl="1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5"/>
              </a:rPr>
              <a:t>Solar Dataset (10 Minutes Observations) (zenodo.org)</a:t>
            </a:r>
            <a:endParaRPr lang="es-ES" sz="1900" dirty="0"/>
          </a:p>
          <a:p>
            <a:r>
              <a:rPr lang="es-ES" sz="1900" dirty="0"/>
              <a:t>ECG in High </a:t>
            </a:r>
            <a:r>
              <a:rPr lang="es-ES" sz="1900" dirty="0" err="1"/>
              <a:t>Intensity</a:t>
            </a:r>
            <a:r>
              <a:rPr lang="es-ES" sz="1900" dirty="0"/>
              <a:t> </a:t>
            </a:r>
            <a:r>
              <a:rPr lang="es-ES" sz="1900" dirty="0" err="1"/>
              <a:t>Exercise</a:t>
            </a:r>
            <a:r>
              <a:rPr lang="es-ES" sz="1900" dirty="0"/>
              <a:t> </a:t>
            </a:r>
            <a:r>
              <a:rPr lang="es-ES" sz="1900" dirty="0" err="1"/>
              <a:t>Dataset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6"/>
              </a:rPr>
              <a:t>ECG in High Intensity Exercise Dataset (zenodo.org)</a:t>
            </a:r>
            <a:endParaRPr lang="es-ES" sz="1900" dirty="0"/>
          </a:p>
          <a:p>
            <a:r>
              <a:rPr lang="es-ES" sz="1900" dirty="0" err="1"/>
              <a:t>Crop</a:t>
            </a:r>
            <a:r>
              <a:rPr lang="es-ES" sz="1900" dirty="0"/>
              <a:t> </a:t>
            </a:r>
            <a:r>
              <a:rPr lang="es-ES" sz="1900" dirty="0" err="1"/>
              <a:t>yield</a:t>
            </a:r>
            <a:r>
              <a:rPr lang="es-ES" sz="1900" dirty="0"/>
              <a:t> </a:t>
            </a:r>
            <a:r>
              <a:rPr lang="es-ES" sz="1900" dirty="0" err="1"/>
              <a:t>prediction</a:t>
            </a:r>
            <a:endParaRPr lang="es-ES" sz="1900" dirty="0"/>
          </a:p>
          <a:p>
            <a:pPr marL="76200" indent="0">
              <a:buNone/>
            </a:pPr>
            <a:r>
              <a:rPr lang="es-ES" sz="1900" dirty="0"/>
              <a:t>	</a:t>
            </a:r>
            <a:r>
              <a:rPr lang="en-GB" sz="1900" dirty="0">
                <a:hlinkClick r:id="rId7"/>
              </a:rPr>
              <a:t>Crop Yield Prediction Dataset (kaggle.com)</a:t>
            </a:r>
            <a:endParaRPr lang="es-ES" sz="1900" dirty="0"/>
          </a:p>
          <a:p>
            <a:pPr marL="76200" indent="0">
              <a:buNone/>
            </a:pPr>
            <a:endParaRPr lang="es-ES" sz="1900" dirty="0"/>
          </a:p>
          <a:p>
            <a:endParaRPr lang="es-ES" sz="19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0051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Applications in your work / real world?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4323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Presentation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Other time series examples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Solved</a:t>
            </a:r>
            <a:r>
              <a:rPr lang="es-ES" dirty="0"/>
              <a:t> </a:t>
            </a:r>
            <a:r>
              <a:rPr lang="es-ES" dirty="0" err="1"/>
              <a:t>incidences</a:t>
            </a:r>
            <a:r>
              <a:rPr lang="es-ES" dirty="0"/>
              <a:t>/tickets per </a:t>
            </a:r>
            <a:r>
              <a:rPr lang="es-ES" dirty="0" err="1"/>
              <a:t>hour</a:t>
            </a:r>
            <a:endParaRPr lang="es-ES" dirty="0"/>
          </a:p>
          <a:p>
            <a:r>
              <a:rPr lang="es-ES" dirty="0"/>
              <a:t>Trading</a:t>
            </a:r>
          </a:p>
          <a:p>
            <a:r>
              <a:rPr lang="es-ES" dirty="0"/>
              <a:t>Stock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products</a:t>
            </a:r>
            <a:r>
              <a:rPr lang="es-ES" dirty="0"/>
              <a:t> in a shop</a:t>
            </a:r>
          </a:p>
          <a:p>
            <a:r>
              <a:rPr lang="es-ES" dirty="0" err="1"/>
              <a:t>Available</a:t>
            </a:r>
            <a:r>
              <a:rPr lang="es-ES" dirty="0"/>
              <a:t> </a:t>
            </a:r>
            <a:r>
              <a:rPr lang="es-ES" dirty="0" err="1"/>
              <a:t>memory</a:t>
            </a:r>
            <a:r>
              <a:rPr lang="es-ES" dirty="0"/>
              <a:t> / </a:t>
            </a:r>
            <a:r>
              <a:rPr lang="es-ES" dirty="0" err="1"/>
              <a:t>execution</a:t>
            </a:r>
            <a:r>
              <a:rPr lang="es-ES" dirty="0"/>
              <a:t> time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713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Electronic </a:t>
            </a:r>
            <a:r>
              <a:rPr lang="es-ES" dirty="0" err="1"/>
              <a:t>health</a:t>
            </a:r>
            <a:r>
              <a:rPr lang="es-ES" dirty="0"/>
              <a:t> </a:t>
            </a:r>
            <a:r>
              <a:rPr lang="es-ES" dirty="0" err="1"/>
              <a:t>record</a:t>
            </a:r>
            <a:r>
              <a:rPr lang="es-ES" dirty="0"/>
              <a:t> (</a:t>
            </a:r>
            <a:r>
              <a:rPr lang="es-ES" dirty="0" err="1"/>
              <a:t>pulsus</a:t>
            </a:r>
            <a:r>
              <a:rPr lang="es-ES" dirty="0"/>
              <a:t> </a:t>
            </a:r>
            <a:r>
              <a:rPr lang="es-ES" dirty="0" err="1"/>
              <a:t>paradoxus</a:t>
            </a:r>
            <a:r>
              <a:rPr lang="es-ES" dirty="0"/>
              <a:t>)</a:t>
            </a:r>
          </a:p>
          <a:p>
            <a:r>
              <a:rPr lang="es-ES" dirty="0"/>
              <a:t>Human </a:t>
            </a:r>
            <a:r>
              <a:rPr lang="es-ES" dirty="0" err="1"/>
              <a:t>activity</a:t>
            </a:r>
            <a:r>
              <a:rPr lang="es-ES" dirty="0"/>
              <a:t> </a:t>
            </a:r>
            <a:r>
              <a:rPr lang="es-ES" dirty="0" err="1"/>
              <a:t>recognition</a:t>
            </a:r>
            <a:r>
              <a:rPr lang="es-ES" dirty="0"/>
              <a:t> </a:t>
            </a:r>
          </a:p>
          <a:p>
            <a:r>
              <a:rPr lang="es-ES" dirty="0" err="1"/>
              <a:t>Cibersecurty</a:t>
            </a:r>
            <a:endParaRPr lang="es-ES" dirty="0"/>
          </a:p>
          <a:p>
            <a:r>
              <a:rPr lang="es-ES" dirty="0" err="1"/>
              <a:t>Aerospace</a:t>
            </a:r>
            <a:r>
              <a:rPr lang="es-ES" dirty="0"/>
              <a:t> </a:t>
            </a:r>
            <a:r>
              <a:rPr lang="es-ES" dirty="0" err="1"/>
              <a:t>engineering</a:t>
            </a:r>
            <a:endParaRPr lang="es-ES" dirty="0"/>
          </a:p>
          <a:p>
            <a:r>
              <a:rPr lang="es-ES" dirty="0" err="1"/>
              <a:t>Weather</a:t>
            </a:r>
            <a:r>
              <a:rPr lang="es-ES" dirty="0"/>
              <a:t> </a:t>
            </a:r>
            <a:r>
              <a:rPr lang="es-ES" dirty="0" err="1"/>
              <a:t>forecasting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3001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How/where can I get data from?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7903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 uses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Own</a:t>
            </a:r>
            <a:r>
              <a:rPr lang="es-ES" dirty="0"/>
              <a:t> data: </a:t>
            </a:r>
          </a:p>
          <a:p>
            <a:pPr lvl="1"/>
            <a:r>
              <a:rPr lang="es-ES" dirty="0"/>
              <a:t>Machines</a:t>
            </a:r>
          </a:p>
          <a:p>
            <a:pPr lvl="1"/>
            <a:r>
              <a:rPr lang="es-ES" dirty="0" err="1"/>
              <a:t>person</a:t>
            </a:r>
            <a:r>
              <a:rPr lang="es-ES" dirty="0"/>
              <a:t> </a:t>
            </a:r>
            <a:r>
              <a:rPr lang="es-ES" dirty="0" err="1"/>
              <a:t>making</a:t>
            </a:r>
            <a:r>
              <a:rPr lang="es-ES" dirty="0"/>
              <a:t> </a:t>
            </a:r>
            <a:r>
              <a:rPr lang="es-ES" dirty="0" err="1"/>
              <a:t>actions</a:t>
            </a:r>
            <a:endParaRPr lang="es-ES" dirty="0"/>
          </a:p>
          <a:p>
            <a:pPr lvl="1"/>
            <a:r>
              <a:rPr lang="es-ES" dirty="0"/>
              <a:t>smartwatch</a:t>
            </a:r>
          </a:p>
          <a:p>
            <a:r>
              <a:rPr lang="es-ES" dirty="0" err="1"/>
              <a:t>Synthetic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pPr lvl="1"/>
            <a:r>
              <a:rPr lang="es-ES" dirty="0" err="1"/>
              <a:t>Toy</a:t>
            </a:r>
            <a:r>
              <a:rPr lang="es-ES" dirty="0"/>
              <a:t> (</a:t>
            </a:r>
            <a:r>
              <a:rPr lang="es-ES" dirty="0" err="1"/>
              <a:t>Stumpy</a:t>
            </a:r>
            <a:r>
              <a:rPr lang="es-ES" dirty="0"/>
              <a:t>): </a:t>
            </a:r>
            <a:r>
              <a:rPr lang="en-GB" dirty="0" err="1">
                <a:hlinkClick r:id="rId3"/>
              </a:rPr>
              <a:t>mSTAMP</a:t>
            </a:r>
            <a:r>
              <a:rPr lang="en-GB" dirty="0">
                <a:hlinkClick r:id="rId3"/>
              </a:rPr>
              <a:t> (MSTUMP) Toy Data · </a:t>
            </a:r>
            <a:r>
              <a:rPr lang="en-GB" dirty="0" err="1">
                <a:hlinkClick r:id="rId3"/>
              </a:rPr>
              <a:t>TDAmeritrade</a:t>
            </a:r>
            <a:r>
              <a:rPr lang="en-GB" dirty="0">
                <a:hlinkClick r:id="rId3"/>
              </a:rPr>
              <a:t>/stumpy Wiki · GitHub</a:t>
            </a:r>
            <a:endParaRPr lang="es-ES" dirty="0"/>
          </a:p>
          <a:p>
            <a:r>
              <a:rPr lang="es-ES" dirty="0" err="1"/>
              <a:t>Databases</a:t>
            </a:r>
            <a:endParaRPr lang="es-ES" dirty="0"/>
          </a:p>
          <a:p>
            <a:pPr lvl="1"/>
            <a:r>
              <a:rPr lang="es-ES" dirty="0" err="1"/>
              <a:t>Kaggle</a:t>
            </a:r>
            <a:r>
              <a:rPr lang="es-ES" dirty="0"/>
              <a:t>, Google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Search</a:t>
            </a:r>
            <a:r>
              <a:rPr lang="es-ES" dirty="0"/>
              <a:t>, </a:t>
            </a:r>
            <a:r>
              <a:rPr lang="es-ES" dirty="0" err="1"/>
              <a:t>Ine</a:t>
            </a:r>
            <a:r>
              <a:rPr lang="es-ES" dirty="0"/>
              <a:t>, </a:t>
            </a:r>
            <a:r>
              <a:rPr lang="es-ES" dirty="0" err="1"/>
              <a:t>private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15039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bit of theory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definitions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86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961657" y="1145598"/>
            <a:ext cx="2964677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Univariate</a:t>
            </a:r>
            <a:r>
              <a:rPr lang="es-ES" dirty="0"/>
              <a:t> (1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2027044"/>
              </p:ext>
            </p:extLst>
          </p:nvPr>
        </p:nvGraphicFramePr>
        <p:xfrm>
          <a:off x="1120279" y="173226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147413C3-A5E9-CE92-D3F7-0B0377AB95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2758714"/>
              </p:ext>
            </p:extLst>
          </p:nvPr>
        </p:nvGraphicFramePr>
        <p:xfrm>
          <a:off x="5086000" y="1732261"/>
          <a:ext cx="3213576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0711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1192">
                  <a:extLst>
                    <a:ext uri="{9D8B030D-6E8A-4147-A177-3AD203B41FA5}">
                      <a16:colId xmlns:a16="http://schemas.microsoft.com/office/drawing/2014/main" val="3656356483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Refilled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Eaten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food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(</a:t>
                      </a:r>
                      <a:r>
                        <a:rPr lang="es-ES" sz="1100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grs</a:t>
                      </a: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4972357" y="1140000"/>
            <a:ext cx="344086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Multivariate</a:t>
            </a:r>
            <a:r>
              <a:rPr lang="es-ES" dirty="0"/>
              <a:t> (&gt; 1 </a:t>
            </a:r>
            <a:r>
              <a:rPr lang="es-ES" dirty="0" err="1"/>
              <a:t>feature</a:t>
            </a:r>
            <a:r>
              <a:rPr lang="es-ES" dirty="0"/>
              <a:t>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89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Number of variates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1725758" y="1139999"/>
            <a:ext cx="1789932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>
              <a:buNone/>
            </a:pPr>
            <a:r>
              <a:rPr lang="es-ES" dirty="0" err="1"/>
              <a:t>Toy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  <a:p>
            <a:endParaRPr lang="es-ES" dirty="0"/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7683865D-6619-5263-28CC-CCC5F97C30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2793809"/>
              </p:ext>
            </p:extLst>
          </p:nvPr>
        </p:nvGraphicFramePr>
        <p:xfrm>
          <a:off x="1157315" y="1799373"/>
          <a:ext cx="2926819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6236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6954">
                  <a:extLst>
                    <a:ext uri="{9D8B030D-6E8A-4147-A177-3AD203B41FA5}">
                      <a16:colId xmlns:a16="http://schemas.microsoft.com/office/drawing/2014/main" val="1934911792"/>
                    </a:ext>
                  </a:extLst>
                </a:gridCol>
                <a:gridCol w="767985">
                  <a:extLst>
                    <a:ext uri="{9D8B030D-6E8A-4147-A177-3AD203B41FA5}">
                      <a16:colId xmlns:a16="http://schemas.microsoft.com/office/drawing/2014/main" val="3362052825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Index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0.565117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0.637180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0.741822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0.493513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0.629415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0.739731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0.469350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0.539220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0.718757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0.444100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0.577670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0.730169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0.373008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0.570180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0.752406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5" name="Google Shape;112;p17">
            <a:extLst>
              <a:ext uri="{FF2B5EF4-FFF2-40B4-BE49-F238E27FC236}">
                <a16:creationId xmlns:a16="http://schemas.microsoft.com/office/drawing/2014/main" id="{9887892D-C21D-50CA-0003-5B5D2B0E79F3}"/>
              </a:ext>
            </a:extLst>
          </p:cNvPr>
          <p:cNvSpPr txBox="1">
            <a:spLocks/>
          </p:cNvSpPr>
          <p:nvPr/>
        </p:nvSpPr>
        <p:spPr>
          <a:xfrm>
            <a:off x="3926334" y="1140000"/>
            <a:ext cx="5217666" cy="592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 err="1"/>
              <a:t>Tourist</a:t>
            </a:r>
            <a:r>
              <a:rPr lang="es-ES" dirty="0"/>
              <a:t> </a:t>
            </a:r>
            <a:r>
              <a:rPr lang="es-ES" dirty="0" err="1"/>
              <a:t>number</a:t>
            </a: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s-ES" dirty="0"/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endParaRPr lang="en-GB" sz="1500" dirty="0">
              <a:hlinkClick r:id="rId3"/>
            </a:endParaRPr>
          </a:p>
          <a:p>
            <a:pPr marL="76200" indent="0">
              <a:buNone/>
            </a:pPr>
            <a:r>
              <a:rPr lang="en-GB" sz="1500" dirty="0">
                <a:hlinkClick r:id="rId3"/>
              </a:rPr>
              <a:t>Tourist Numbers Univariate Forecasting Dataset (kaggle.com)</a:t>
            </a:r>
            <a:endParaRPr lang="es-ES" sz="1500" dirty="0"/>
          </a:p>
          <a:p>
            <a:endParaRPr lang="es-ES" dirty="0"/>
          </a:p>
        </p:txBody>
      </p:sp>
      <p:graphicFrame>
        <p:nvGraphicFramePr>
          <p:cNvPr id="6" name="Google Shape;228;p24">
            <a:extLst>
              <a:ext uri="{FF2B5EF4-FFF2-40B4-BE49-F238E27FC236}">
                <a16:creationId xmlns:a16="http://schemas.microsoft.com/office/drawing/2014/main" id="{8FB3EC79-0021-7CE4-844A-5EC3942D86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178437"/>
              </p:ext>
            </p:extLst>
          </p:nvPr>
        </p:nvGraphicFramePr>
        <p:xfrm>
          <a:off x="4941258" y="1778335"/>
          <a:ext cx="318781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4598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8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Date (Unicode </a:t>
                      </a: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format</a:t>
                      </a: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Tourist number (total turist number visiting the island)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33604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8414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33635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9767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33664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13805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33695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12987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33725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32190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8785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DCD83FEA-94FE-D707-11A3-14F45EF565AF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sz="2600" dirty="0">
              <a:solidFill>
                <a:srgbClr val="0E122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Arial"/>
              <a:sym typeface="Arial"/>
            </a:endParaRP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 stationary time series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mean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and </a:t>
            </a:r>
            <a:r>
              <a:rPr lang="en-GB" sz="2600" i="1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variance</a:t>
            </a: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 doesn’t change.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2" name="Picture 4" descr="Imagen de salida">
            <a:extLst>
              <a:ext uri="{FF2B5EF4-FFF2-40B4-BE49-F238E27FC236}">
                <a16:creationId xmlns:a16="http://schemas.microsoft.com/office/drawing/2014/main" id="{49D4AB97-9F2A-8446-89EB-15BA5D0E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25" y="762493"/>
            <a:ext cx="4003501" cy="400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56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Stationarity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9F293A47-EEE4-6F81-9C62-BDF946858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6330" y="1140000"/>
            <a:ext cx="2546645" cy="169776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C7A4D6B7-8848-C429-2186-969F073016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6764" y="1140000"/>
            <a:ext cx="2546645" cy="1697763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0EAB8C11-ECF0-AD04-BB08-4EAA29CBF1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6330" y="2959237"/>
            <a:ext cx="2546645" cy="1697763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939F2D7D-65C8-A6E0-8DE9-5687F5F05C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6764" y="2959236"/>
            <a:ext cx="2546645" cy="169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309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Number of timestamps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04059"/>
              </p:ext>
            </p:extLst>
          </p:nvPr>
        </p:nvGraphicFramePr>
        <p:xfrm>
          <a:off x="2978092" y="1240283"/>
          <a:ext cx="1937857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0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Value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43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33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pic>
        <p:nvPicPr>
          <p:cNvPr id="7" name="Gráfico 6">
            <a:extLst>
              <a:ext uri="{FF2B5EF4-FFF2-40B4-BE49-F238E27FC236}">
                <a16:creationId xmlns:a16="http://schemas.microsoft.com/office/drawing/2014/main" id="{90F780FD-93F1-2A73-339F-2E2F735A2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8363" y="1240283"/>
            <a:ext cx="3319886" cy="1991932"/>
          </a:xfrm>
          <a:prstGeom prst="rect">
            <a:avLst/>
          </a:prstGeom>
        </p:spPr>
      </p:pic>
      <p:sp>
        <p:nvSpPr>
          <p:cNvPr id="13" name="Google Shape;202;p27">
            <a:extLst>
              <a:ext uri="{FF2B5EF4-FFF2-40B4-BE49-F238E27FC236}">
                <a16:creationId xmlns:a16="http://schemas.microsoft.com/office/drawing/2014/main" id="{1297D2D4-DE45-2080-14B1-AF2A0246ACC2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8888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Proffessors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Víctor Rodríguez Fernández </a:t>
            </a:r>
            <a:r>
              <a:rPr lang="es-ES" dirty="0">
                <a:hlinkClick r:id="rId3"/>
              </a:rPr>
              <a:t>victor.rfernandez@upm.es</a:t>
            </a:r>
            <a:endParaRPr lang="es-ES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María Inmaculada Santamaría Valenzuela </a:t>
            </a:r>
            <a:r>
              <a:rPr lang="es-ES" dirty="0">
                <a:hlinkClick r:id="rId4"/>
              </a:rPr>
              <a:t>mi.santamaria@upm.es</a:t>
            </a:r>
            <a:r>
              <a:rPr lang="es-ES" dirty="0"/>
              <a:t> 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938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Google Shape;228;p24">
            <a:extLst>
              <a:ext uri="{FF2B5EF4-FFF2-40B4-BE49-F238E27FC236}">
                <a16:creationId xmlns:a16="http://schemas.microsoft.com/office/drawing/2014/main" id="{C6D69D8D-4B9A-D656-4CD5-78C85B4388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122728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47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GB"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4582C100-9469-5DFC-E6CA-7BC650A62241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EDDBB31A-EE81-19B0-26E8-CFF0D6F6E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47673" y="1312647"/>
            <a:ext cx="2871705" cy="17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89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Length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Google Shape;202;p27">
            <a:extLst>
              <a:ext uri="{FF2B5EF4-FFF2-40B4-BE49-F238E27FC236}">
                <a16:creationId xmlns:a16="http://schemas.microsoft.com/office/drawing/2014/main" id="{FB54AB4B-606D-4E9B-59A6-94FB70263D70}"/>
              </a:ext>
            </a:extLst>
          </p:cNvPr>
          <p:cNvSpPr txBox="1">
            <a:spLocks/>
          </p:cNvSpPr>
          <p:nvPr/>
        </p:nvSpPr>
        <p:spPr>
          <a:xfrm>
            <a:off x="844425" y="1139999"/>
            <a:ext cx="3064845" cy="2827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And…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multivariate?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Google Shape;228;p24">
            <a:extLst>
              <a:ext uri="{FF2B5EF4-FFF2-40B4-BE49-F238E27FC236}">
                <a16:creationId xmlns:a16="http://schemas.microsoft.com/office/drawing/2014/main" id="{701A9260-981F-2F26-8170-4F4CCE2755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2042021"/>
              </p:ext>
            </p:extLst>
          </p:nvPr>
        </p:nvGraphicFramePr>
        <p:xfrm>
          <a:off x="2978091" y="1240283"/>
          <a:ext cx="2650922" cy="2763218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2667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172">
                  <a:extLst>
                    <a:ext uri="{9D8B030D-6E8A-4147-A177-3AD203B41FA5}">
                      <a16:colId xmlns:a16="http://schemas.microsoft.com/office/drawing/2014/main" val="2915988112"/>
                    </a:ext>
                  </a:extLst>
                </a:gridCol>
                <a:gridCol w="419450">
                  <a:extLst>
                    <a:ext uri="{9D8B030D-6E8A-4147-A177-3AD203B41FA5}">
                      <a16:colId xmlns:a16="http://schemas.microsoft.com/office/drawing/2014/main" val="1865671738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 err="1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Timestamps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V1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V2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V3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2023-01-01</a:t>
                      </a: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2023-01-02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16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2023-01-03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22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2023-01-04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48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39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2023-01-05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21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19</a:t>
                      </a: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</a:tbl>
          </a:graphicData>
        </a:graphic>
      </p:graphicFrame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5947794" y="3761392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length ?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5C972BC0-C85F-A78B-C015-F6C8BD02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3407" y="1240283"/>
            <a:ext cx="2980238" cy="17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45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Spacing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Google Shape;202;p27">
            <a:extLst>
              <a:ext uri="{FF2B5EF4-FFF2-40B4-BE49-F238E27FC236}">
                <a16:creationId xmlns:a16="http://schemas.microsoft.com/office/drawing/2014/main" id="{A208BA15-04D7-9199-B977-0A504C3845F6}"/>
              </a:ext>
            </a:extLst>
          </p:cNvPr>
          <p:cNvSpPr txBox="1">
            <a:spLocks/>
          </p:cNvSpPr>
          <p:nvPr/>
        </p:nvSpPr>
        <p:spPr>
          <a:xfrm>
            <a:off x="1925560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202;p27">
            <a:extLst>
              <a:ext uri="{FF2B5EF4-FFF2-40B4-BE49-F238E27FC236}">
                <a16:creationId xmlns:a16="http://schemas.microsoft.com/office/drawing/2014/main" id="{6D0CF3FF-2458-8A00-49D3-ABD7541647B0}"/>
              </a:ext>
            </a:extLst>
          </p:cNvPr>
          <p:cNvSpPr txBox="1">
            <a:spLocks/>
          </p:cNvSpPr>
          <p:nvPr/>
        </p:nvSpPr>
        <p:spPr>
          <a:xfrm>
            <a:off x="5693615" y="4357010"/>
            <a:ext cx="2471465" cy="484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r>
              <a:rPr lang="en-GB" sz="2600" dirty="0">
                <a:solidFill>
                  <a:srgbClr val="0E122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Arial"/>
                <a:sym typeface="Arial"/>
              </a:rPr>
              <a:t>Non evenly spaced</a:t>
            </a:r>
          </a:p>
          <a:p>
            <a:pPr>
              <a:lnSpc>
                <a:spcPct val="90000"/>
              </a:lnSpc>
              <a:buClr>
                <a:schemeClr val="dk1"/>
              </a:buClr>
              <a:buSzPts val="4400"/>
              <a:buFont typeface="Play"/>
              <a:buNone/>
            </a:pPr>
            <a:endParaRPr lang="en-GB" dirty="0">
              <a:solidFill>
                <a:srgbClr val="0E12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1D56265D-C693-5DCA-1EC3-A11B758AE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56" y="4040501"/>
            <a:ext cx="633018" cy="63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Google Shape;228;p24">
            <a:extLst>
              <a:ext uri="{FF2B5EF4-FFF2-40B4-BE49-F238E27FC236}">
                <a16:creationId xmlns:a16="http://schemas.microsoft.com/office/drawing/2014/main" id="{7BC812BA-A72E-3E8A-3EB8-13501C4C3B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2669673"/>
              </p:ext>
            </p:extLst>
          </p:nvPr>
        </p:nvGraphicFramePr>
        <p:xfrm>
          <a:off x="1742275" y="1135102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aphicFrame>
        <p:nvGraphicFramePr>
          <p:cNvPr id="9" name="Google Shape;228;p24">
            <a:extLst>
              <a:ext uri="{FF2B5EF4-FFF2-40B4-BE49-F238E27FC236}">
                <a16:creationId xmlns:a16="http://schemas.microsoft.com/office/drawing/2014/main" id="{3B723559-D9D9-59E5-9C78-6C54A5FF6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1707786"/>
              </p:ext>
            </p:extLst>
          </p:nvPr>
        </p:nvGraphicFramePr>
        <p:xfrm>
          <a:off x="5559368" y="916988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grpSp>
        <p:nvGrpSpPr>
          <p:cNvPr id="22" name="Grupo 21">
            <a:extLst>
              <a:ext uri="{FF2B5EF4-FFF2-40B4-BE49-F238E27FC236}">
                <a16:creationId xmlns:a16="http://schemas.microsoft.com/office/drawing/2014/main" id="{599D0E6A-F5C1-177F-B527-BBC3B1D76984}"/>
              </a:ext>
            </a:extLst>
          </p:cNvPr>
          <p:cNvGrpSpPr/>
          <p:nvPr/>
        </p:nvGrpSpPr>
        <p:grpSpPr>
          <a:xfrm>
            <a:off x="1073998" y="1882893"/>
            <a:ext cx="508185" cy="461394"/>
            <a:chOff x="1043778" y="2021747"/>
            <a:chExt cx="508185" cy="461394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92BB4866-1FE5-D8D5-C452-5D872625D42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FBCA29B-E8B8-D394-BE9A-DBE26AD8CFB6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6AECE918-E4EF-9A53-2899-7F31A68C099A}"/>
              </a:ext>
            </a:extLst>
          </p:cNvPr>
          <p:cNvGrpSpPr/>
          <p:nvPr/>
        </p:nvGrpSpPr>
        <p:grpSpPr>
          <a:xfrm>
            <a:off x="1073998" y="2412090"/>
            <a:ext cx="508185" cy="461394"/>
            <a:chOff x="1043778" y="2021747"/>
            <a:chExt cx="508185" cy="461394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3638A109-3759-2ED1-22DE-15E021E7D027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D5356A18-CBE9-5A38-9309-862934A05832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7288BC3-6D17-B03E-EDEC-991AE76885F8}"/>
              </a:ext>
            </a:extLst>
          </p:cNvPr>
          <p:cNvGrpSpPr/>
          <p:nvPr/>
        </p:nvGrpSpPr>
        <p:grpSpPr>
          <a:xfrm>
            <a:off x="1073998" y="2941822"/>
            <a:ext cx="508185" cy="461394"/>
            <a:chOff x="1043778" y="2021747"/>
            <a:chExt cx="508185" cy="461394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234984E4-C19F-102D-73E4-46DA32EB9732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1E84F2A-7157-A56F-3475-2CAD2DCB0753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41FAF2CC-4EFF-CECA-9FC6-3086E2D4F77A}"/>
              </a:ext>
            </a:extLst>
          </p:cNvPr>
          <p:cNvGrpSpPr/>
          <p:nvPr/>
        </p:nvGrpSpPr>
        <p:grpSpPr>
          <a:xfrm>
            <a:off x="1073998" y="3471079"/>
            <a:ext cx="508185" cy="461394"/>
            <a:chOff x="1043778" y="2021747"/>
            <a:chExt cx="508185" cy="461394"/>
          </a:xfrm>
        </p:grpSpPr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8CA6DADA-674B-ABAA-07B0-F150E9637421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F308D64C-A360-FCFA-03E4-C316B2D337D8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2A590CD7-B397-3852-EB5E-E013361A36FA}"/>
              </a:ext>
            </a:extLst>
          </p:cNvPr>
          <p:cNvGrpSpPr/>
          <p:nvPr/>
        </p:nvGrpSpPr>
        <p:grpSpPr>
          <a:xfrm>
            <a:off x="4893176" y="1644318"/>
            <a:ext cx="508185" cy="461394"/>
            <a:chOff x="1043778" y="2021747"/>
            <a:chExt cx="508185" cy="461394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35F4E6FB-5C06-3A3B-B520-37CC00BCB939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7796FD8E-5BC3-B2C2-0DA1-71B006F6D82C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457E99C-D275-C38F-8714-A3EC0F9408CD}"/>
              </a:ext>
            </a:extLst>
          </p:cNvPr>
          <p:cNvGrpSpPr/>
          <p:nvPr/>
        </p:nvGrpSpPr>
        <p:grpSpPr>
          <a:xfrm>
            <a:off x="4902363" y="2195411"/>
            <a:ext cx="508185" cy="461394"/>
            <a:chOff x="1043778" y="2021747"/>
            <a:chExt cx="508185" cy="461394"/>
          </a:xfrm>
        </p:grpSpPr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5371CE4C-0315-F0FF-9A00-83059ACFE47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B65F4ECA-A0A6-1705-503C-9A1D8538B111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BE910D52-780E-B948-D08B-66F959A06832}"/>
              </a:ext>
            </a:extLst>
          </p:cNvPr>
          <p:cNvGrpSpPr/>
          <p:nvPr/>
        </p:nvGrpSpPr>
        <p:grpSpPr>
          <a:xfrm>
            <a:off x="4446062" y="2752397"/>
            <a:ext cx="973176" cy="596357"/>
            <a:chOff x="879704" y="2021747"/>
            <a:chExt cx="672259" cy="596357"/>
          </a:xfrm>
        </p:grpSpPr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A9F6A462-93EA-27B6-2731-A938E852C950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8D9554C-20E4-B7A4-04CD-AC1C3BEC1181}"/>
                </a:ext>
              </a:extLst>
            </p:cNvPr>
            <p:cNvSpPr txBox="1"/>
            <p:nvPr/>
          </p:nvSpPr>
          <p:spPr>
            <a:xfrm>
              <a:off x="879704" y="2094884"/>
              <a:ext cx="66322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</a:t>
              </a:r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h 30 min</a:t>
              </a:r>
              <a:endParaRPr lang="en-GB" dirty="0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D709A8DA-1D80-2B65-1EFA-29199963DA39}"/>
              </a:ext>
            </a:extLst>
          </p:cNvPr>
          <p:cNvGrpSpPr/>
          <p:nvPr/>
        </p:nvGrpSpPr>
        <p:grpSpPr>
          <a:xfrm>
            <a:off x="4697940" y="3240382"/>
            <a:ext cx="721297" cy="461394"/>
            <a:chOff x="830666" y="2021747"/>
            <a:chExt cx="721297" cy="461394"/>
          </a:xfrm>
        </p:grpSpPr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102A7315-9E36-845C-D50F-4EB6D7E0617E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BCA29E7-B620-28B8-5FE1-99843F250AD5}"/>
                </a:ext>
              </a:extLst>
            </p:cNvPr>
            <p:cNvSpPr txBox="1"/>
            <p:nvPr/>
          </p:nvSpPr>
          <p:spPr>
            <a:xfrm>
              <a:off x="830666" y="2094884"/>
              <a:ext cx="7122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30 min</a:t>
              </a:r>
              <a:endParaRPr lang="en-GB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9197A8E8-4312-C06C-5A5C-A913A2DDA132}"/>
              </a:ext>
            </a:extLst>
          </p:cNvPr>
          <p:cNvGrpSpPr/>
          <p:nvPr/>
        </p:nvGrpSpPr>
        <p:grpSpPr>
          <a:xfrm>
            <a:off x="4911052" y="3737987"/>
            <a:ext cx="508185" cy="461394"/>
            <a:chOff x="1043778" y="2021747"/>
            <a:chExt cx="508185" cy="461394"/>
          </a:xfrm>
        </p:grpSpPr>
        <p:cxnSp>
          <p:nvCxnSpPr>
            <p:cNvPr id="51" name="Conector recto 50">
              <a:extLst>
                <a:ext uri="{FF2B5EF4-FFF2-40B4-BE49-F238E27FC236}">
                  <a16:creationId xmlns:a16="http://schemas.microsoft.com/office/drawing/2014/main" id="{CFCA113E-4FB4-119A-40D6-E57F88CBA254}"/>
                </a:ext>
              </a:extLst>
            </p:cNvPr>
            <p:cNvCxnSpPr/>
            <p:nvPr/>
          </p:nvCxnSpPr>
          <p:spPr>
            <a:xfrm>
              <a:off x="1551963" y="2021747"/>
              <a:ext cx="0" cy="461394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DC650918-D6B5-6EE8-2CFE-B5609E7670E4}"/>
                </a:ext>
              </a:extLst>
            </p:cNvPr>
            <p:cNvSpPr txBox="1"/>
            <p:nvPr/>
          </p:nvSpPr>
          <p:spPr>
            <a:xfrm>
              <a:off x="1043778" y="2094884"/>
              <a:ext cx="49914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sz="1400" b="1" dirty="0">
                  <a:solidFill>
                    <a:srgbClr val="415665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4h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287396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2584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Papel y boli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Parte 1:</a:t>
            </a:r>
          </a:p>
          <a:p>
            <a:pPr lvl="2"/>
            <a:r>
              <a:rPr lang="es-ES" dirty="0"/>
              <a:t>Pregunta evaluable: longitud del </a:t>
            </a:r>
            <a:r>
              <a:rPr lang="es-ES" dirty="0" err="1"/>
              <a:t>dataset</a:t>
            </a:r>
            <a:r>
              <a:rPr lang="es-ES" dirty="0"/>
              <a:t> del gato</a:t>
            </a:r>
          </a:p>
          <a:p>
            <a:pPr lvl="1"/>
            <a:r>
              <a:rPr lang="es-ES" dirty="0"/>
              <a:t>Dibujar dos series temporales </a:t>
            </a:r>
            <a:r>
              <a:rPr lang="es-ES" dirty="0" err="1"/>
              <a:t>univariables</a:t>
            </a:r>
            <a:r>
              <a:rPr lang="es-ES" dirty="0"/>
              <a:t> (una estacionaria y otra no)</a:t>
            </a:r>
          </a:p>
          <a:p>
            <a:pPr lvl="2"/>
            <a:r>
              <a:rPr lang="es-ES" dirty="0"/>
              <a:t>Pregunta evaluable: longitud de la serie temporal</a:t>
            </a:r>
          </a:p>
          <a:p>
            <a:pPr lvl="2"/>
            <a:r>
              <a:rPr lang="es-ES" dirty="0"/>
              <a:t>Pregunta evaluable: </a:t>
            </a:r>
            <a:r>
              <a:rPr lang="es-ES" dirty="0" err="1"/>
              <a:t>estacionareidad</a:t>
            </a:r>
            <a:endParaRPr lang="es-ES" dirty="0"/>
          </a:p>
          <a:p>
            <a:pPr lvl="1"/>
            <a:r>
              <a:rPr lang="es-ES" dirty="0"/>
              <a:t>Dibujar serie temporal multivariable con las mismas longitudes</a:t>
            </a:r>
          </a:p>
          <a:p>
            <a:pPr lvl="1"/>
            <a:r>
              <a:rPr lang="es-ES" dirty="0"/>
              <a:t>Dibujar serie temporal multivariable con distintas longitudes</a:t>
            </a:r>
          </a:p>
        </p:txBody>
      </p:sp>
    </p:spTree>
    <p:extLst>
      <p:ext uri="{BB962C8B-B14F-4D97-AF65-F5344CB8AC3E}">
        <p14:creationId xmlns:p14="http://schemas.microsoft.com/office/powerpoint/2010/main" val="21501754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52850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76200" indent="0" algn="ctr">
              <a:buNone/>
            </a:pPr>
            <a:r>
              <a:rPr lang="es-ES" dirty="0"/>
              <a:t>x(t) = T(t) + S(t) + I (t)</a:t>
            </a:r>
          </a:p>
          <a:p>
            <a:r>
              <a:rPr lang="es-ES" dirty="0"/>
              <a:t>x(t): time series “x” data at </a:t>
            </a:r>
            <a:r>
              <a:rPr lang="es-ES" dirty="0" err="1"/>
              <a:t>index</a:t>
            </a:r>
            <a:r>
              <a:rPr lang="es-ES" dirty="0"/>
              <a:t> position “t”</a:t>
            </a:r>
          </a:p>
          <a:p>
            <a:r>
              <a:rPr lang="es-ES" dirty="0"/>
              <a:t>T: </a:t>
            </a:r>
            <a:r>
              <a:rPr lang="es-ES" dirty="0" err="1"/>
              <a:t>trend</a:t>
            </a:r>
            <a:r>
              <a:rPr lang="es-ES" dirty="0"/>
              <a:t> </a:t>
            </a:r>
            <a:r>
              <a:rPr lang="es-ES" dirty="0" err="1"/>
              <a:t>component</a:t>
            </a:r>
            <a:r>
              <a:rPr lang="es-ES" dirty="0"/>
              <a:t>. </a:t>
            </a:r>
          </a:p>
          <a:p>
            <a:r>
              <a:rPr lang="es-ES" dirty="0"/>
              <a:t>S: </a:t>
            </a:r>
            <a:r>
              <a:rPr lang="es-ES" dirty="0" err="1"/>
              <a:t>seasonality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  <a:p>
            <a:r>
              <a:rPr lang="es-ES" dirty="0"/>
              <a:t>I: Irregular/</a:t>
            </a:r>
            <a:r>
              <a:rPr lang="es-ES" dirty="0" err="1"/>
              <a:t>noise</a:t>
            </a:r>
            <a:r>
              <a:rPr lang="es-ES" dirty="0"/>
              <a:t>/</a:t>
            </a:r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component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59847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1E786E2-1A3A-1A1E-8A89-A67486EA6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81" y="1323723"/>
            <a:ext cx="2555147" cy="1533088"/>
          </a:xfrm>
          <a:prstGeom prst="rect">
            <a:avLst/>
          </a:prstGeom>
        </p:spPr>
      </p:pic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942434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</a:t>
            </a: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AF42E820-141C-E149-2887-F9DC5A4FA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29607" y="1258866"/>
            <a:ext cx="2555146" cy="1533088"/>
          </a:xfrm>
          <a:prstGeom prst="rect">
            <a:avLst/>
          </a:prstGeom>
        </p:spPr>
      </p:pic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S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13512" y="1216879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591085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858328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97BB87BA-F166-6E45-66A1-4E2C4A19D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279" y="1258866"/>
            <a:ext cx="2555149" cy="1533089"/>
          </a:xfrm>
          <a:prstGeom prst="rect">
            <a:avLst/>
          </a:prstGeom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Classical (additive) decomposition 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7" name="Google Shape;111;p17">
            <a:extLst>
              <a:ext uri="{FF2B5EF4-FFF2-40B4-BE49-F238E27FC236}">
                <a16:creationId xmlns:a16="http://schemas.microsoft.com/office/drawing/2014/main" id="{9EC4E688-5535-7218-C141-AB97EEFE03FF}"/>
              </a:ext>
            </a:extLst>
          </p:cNvPr>
          <p:cNvSpPr txBox="1">
            <a:spLocks/>
          </p:cNvSpPr>
          <p:nvPr/>
        </p:nvSpPr>
        <p:spPr>
          <a:xfrm>
            <a:off x="3220008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+</a:t>
            </a:r>
          </a:p>
        </p:txBody>
      </p:sp>
      <p:sp>
        <p:nvSpPr>
          <p:cNvPr id="8" name="Google Shape;111;p17">
            <a:extLst>
              <a:ext uri="{FF2B5EF4-FFF2-40B4-BE49-F238E27FC236}">
                <a16:creationId xmlns:a16="http://schemas.microsoft.com/office/drawing/2014/main" id="{7D89B418-E176-8915-8C7F-5F0433A872A0}"/>
              </a:ext>
            </a:extLst>
          </p:cNvPr>
          <p:cNvSpPr txBox="1">
            <a:spLocks/>
          </p:cNvSpPr>
          <p:nvPr/>
        </p:nvSpPr>
        <p:spPr>
          <a:xfrm>
            <a:off x="1768410" y="2856811"/>
            <a:ext cx="628886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T+S</a:t>
            </a:r>
          </a:p>
        </p:txBody>
      </p:sp>
      <p:sp>
        <p:nvSpPr>
          <p:cNvPr id="11" name="Google Shape;111;p17">
            <a:extLst>
              <a:ext uri="{FF2B5EF4-FFF2-40B4-BE49-F238E27FC236}">
                <a16:creationId xmlns:a16="http://schemas.microsoft.com/office/drawing/2014/main" id="{2B648C11-91C2-18AB-BFB8-BAD3BFFC98B5}"/>
              </a:ext>
            </a:extLst>
          </p:cNvPr>
          <p:cNvSpPr txBox="1">
            <a:spLocks/>
          </p:cNvSpPr>
          <p:nvPr/>
        </p:nvSpPr>
        <p:spPr>
          <a:xfrm>
            <a:off x="4766760" y="2856811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I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02419F7F-9947-76D9-90DF-5C2DE105A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0848" y="1258866"/>
            <a:ext cx="2555146" cy="1533088"/>
          </a:xfrm>
          <a:prstGeom prst="rect">
            <a:avLst/>
          </a:prstGeom>
        </p:spPr>
      </p:pic>
      <p:sp>
        <p:nvSpPr>
          <p:cNvPr id="14" name="Google Shape;111;p17">
            <a:extLst>
              <a:ext uri="{FF2B5EF4-FFF2-40B4-BE49-F238E27FC236}">
                <a16:creationId xmlns:a16="http://schemas.microsoft.com/office/drawing/2014/main" id="{0C2D8B48-9877-0DB5-C779-90F926FD83CB}"/>
              </a:ext>
            </a:extLst>
          </p:cNvPr>
          <p:cNvSpPr txBox="1">
            <a:spLocks/>
          </p:cNvSpPr>
          <p:nvPr/>
        </p:nvSpPr>
        <p:spPr>
          <a:xfrm>
            <a:off x="6038503" y="1724296"/>
            <a:ext cx="280840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=</a:t>
            </a:r>
          </a:p>
        </p:txBody>
      </p:sp>
      <p:sp>
        <p:nvSpPr>
          <p:cNvPr id="15" name="Google Shape;111;p17">
            <a:extLst>
              <a:ext uri="{FF2B5EF4-FFF2-40B4-BE49-F238E27FC236}">
                <a16:creationId xmlns:a16="http://schemas.microsoft.com/office/drawing/2014/main" id="{F0ADB097-92ED-DBA6-439E-522319B3F189}"/>
              </a:ext>
            </a:extLst>
          </p:cNvPr>
          <p:cNvSpPr txBox="1">
            <a:spLocks/>
          </p:cNvSpPr>
          <p:nvPr/>
        </p:nvSpPr>
        <p:spPr>
          <a:xfrm>
            <a:off x="7232698" y="2856811"/>
            <a:ext cx="639227" cy="5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osis"/>
              <a:buNone/>
              <a:defRPr sz="2400" b="0" i="0" u="none" strike="noStrike" cap="none">
                <a:solidFill>
                  <a:schemeClr val="dk2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GB" dirty="0"/>
              <a:t>X(t)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7CFC549-A8F7-09B8-F315-0B7892D537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9525" y="3453967"/>
            <a:ext cx="2555147" cy="1533088"/>
          </a:xfrm>
          <a:prstGeom prst="rect">
            <a:avLst/>
          </a:prstGeom>
        </p:spPr>
      </p:pic>
      <p:pic>
        <p:nvPicPr>
          <p:cNvPr id="12" name="Gráfico 11">
            <a:extLst>
              <a:ext uri="{FF2B5EF4-FFF2-40B4-BE49-F238E27FC236}">
                <a16:creationId xmlns:a16="http://schemas.microsoft.com/office/drawing/2014/main" id="{B6ECB0AB-2E8F-F2D8-A678-BF21CBA2F0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13133" y="3440217"/>
            <a:ext cx="2555146" cy="1533088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E6D04CE-A1EB-F9EF-631C-67E02D2E48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19343" y="1258866"/>
            <a:ext cx="2555147" cy="15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649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1616475" y="0"/>
            <a:ext cx="5910900" cy="37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01 – Part 1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BEDDB2C-3931-0C22-BDB0-5EF631F6DA53}"/>
              </a:ext>
            </a:extLst>
          </p:cNvPr>
          <p:cNvSpPr txBox="1"/>
          <p:nvPr/>
        </p:nvSpPr>
        <p:spPr>
          <a:xfrm>
            <a:off x="4237125" y="3853689"/>
            <a:ext cx="669600" cy="553998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559234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Collab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/>
              <a:t>Dar un código para generar series temporales con la descomposición clásica aditiva y pedir: (todas de largo 40)</a:t>
            </a:r>
          </a:p>
          <a:p>
            <a:pPr lvl="1"/>
            <a:r>
              <a:rPr lang="es-ES" dirty="0"/>
              <a:t>Generar una serie temporal dada y explicar su estacionariedad o no. </a:t>
            </a:r>
          </a:p>
          <a:p>
            <a:pPr lvl="1"/>
            <a:r>
              <a:rPr lang="es-ES" dirty="0"/>
              <a:t>Generar una serie temporal con:</a:t>
            </a:r>
          </a:p>
          <a:p>
            <a:pPr lvl="2"/>
            <a:r>
              <a:rPr lang="es-ES" dirty="0"/>
              <a:t>Tendencia ascendente y sin ruido, con </a:t>
            </a:r>
            <a:r>
              <a:rPr lang="es-ES" dirty="0" err="1"/>
              <a:t>seasonalidad</a:t>
            </a:r>
            <a:r>
              <a:rPr lang="es-ES" dirty="0"/>
              <a:t> repetida cada 10 índices</a:t>
            </a:r>
          </a:p>
          <a:p>
            <a:pPr lvl="2"/>
            <a:r>
              <a:rPr lang="es-ES" dirty="0"/>
              <a:t>Estacionaria respecto a la media</a:t>
            </a:r>
          </a:p>
        </p:txBody>
      </p:sp>
    </p:spTree>
    <p:extLst>
      <p:ext uri="{BB962C8B-B14F-4D97-AF65-F5344CB8AC3E}">
        <p14:creationId xmlns:p14="http://schemas.microsoft.com/office/powerpoint/2010/main" val="37611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Evaluation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body" idx="1"/>
          </p:nvPr>
        </p:nvSpPr>
        <p:spPr>
          <a:xfrm>
            <a:off x="844425" y="1538075"/>
            <a:ext cx="6257644" cy="3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▹"/>
            </a:pPr>
            <a:r>
              <a:rPr lang="es-ES" dirty="0"/>
              <a:t>Terminar de plantear, hablamos de evaluar con los torneos del </a:t>
            </a:r>
            <a:r>
              <a:rPr lang="es-ES" dirty="0" err="1"/>
              <a:t>jupyter</a:t>
            </a:r>
            <a:r>
              <a:rPr lang="es-ES" dirty="0"/>
              <a:t> notebook / entregar / 5 si ejecutan bien el notebook. Entiendo que 1 evaluable por tema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57953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of the lesson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02389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this we just learned?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time series</a:t>
            </a:r>
          </a:p>
          <a:p>
            <a:r>
              <a:rPr lang="es-ES" dirty="0" err="1"/>
              <a:t>Where</a:t>
            </a:r>
            <a:r>
              <a:rPr lang="es-ES" dirty="0"/>
              <a:t> can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get</a:t>
            </a:r>
            <a:r>
              <a:rPr lang="es-ES" dirty="0"/>
              <a:t> time series </a:t>
            </a:r>
            <a:r>
              <a:rPr lang="es-ES" dirty="0" err="1"/>
              <a:t>from</a:t>
            </a:r>
            <a:endParaRPr lang="es-ES" dirty="0"/>
          </a:p>
          <a:p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time series</a:t>
            </a:r>
          </a:p>
          <a:p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problem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evenly</a:t>
            </a:r>
            <a:r>
              <a:rPr lang="es-ES" dirty="0"/>
              <a:t>/non-</a:t>
            </a:r>
            <a:r>
              <a:rPr lang="es-ES" dirty="0" err="1"/>
              <a:t>evenly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endParaRPr lang="es-ES" dirty="0"/>
          </a:p>
          <a:p>
            <a:r>
              <a:rPr lang="es-ES" dirty="0" err="1"/>
              <a:t>Lenth</a:t>
            </a:r>
            <a:endParaRPr lang="es-ES" dirty="0"/>
          </a:p>
          <a:p>
            <a:r>
              <a:rPr lang="es-ES" dirty="0" err="1"/>
              <a:t>Classical</a:t>
            </a:r>
            <a:r>
              <a:rPr lang="es-ES" dirty="0"/>
              <a:t> (</a:t>
            </a:r>
            <a:r>
              <a:rPr lang="es-ES" dirty="0" err="1"/>
              <a:t>additive</a:t>
            </a:r>
            <a:r>
              <a:rPr lang="es-ES" dirty="0"/>
              <a:t> </a:t>
            </a:r>
            <a:r>
              <a:rPr lang="es-ES" dirty="0" err="1"/>
              <a:t>decomposition</a:t>
            </a:r>
            <a:r>
              <a:rPr lang="es-ES" dirty="0"/>
              <a:t>): </a:t>
            </a:r>
            <a:r>
              <a:rPr lang="es-ES" dirty="0" err="1"/>
              <a:t>trend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irregular/</a:t>
            </a:r>
            <a:r>
              <a:rPr lang="es-ES" dirty="0" err="1"/>
              <a:t>noise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6791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the next step?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" name="Google Shape;112;p17">
            <a:extLst>
              <a:ext uri="{FF2B5EF4-FFF2-40B4-BE49-F238E27FC236}">
                <a16:creationId xmlns:a16="http://schemas.microsoft.com/office/drawing/2014/main" id="{4215FC13-3815-5D79-65CF-C476E9D050B8}"/>
              </a:ext>
            </a:extLst>
          </p:cNvPr>
          <p:cNvSpPr txBox="1">
            <a:spLocks/>
          </p:cNvSpPr>
          <p:nvPr/>
        </p:nvSpPr>
        <p:spPr>
          <a:xfrm>
            <a:off x="844425" y="1244461"/>
            <a:ext cx="8207296" cy="33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▹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▸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Source Sans Pro"/>
              <a:buChar char="⬩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⬞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●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s-ES" dirty="0" err="1"/>
              <a:t>Given</a:t>
            </a:r>
            <a:r>
              <a:rPr lang="es-ES" dirty="0"/>
              <a:t> a time series…</a:t>
            </a:r>
          </a:p>
          <a:p>
            <a:pPr lvl="1"/>
            <a:r>
              <a:rPr lang="es-ES" dirty="0" err="1"/>
              <a:t>How</a:t>
            </a:r>
            <a:r>
              <a:rPr lang="es-ES" dirty="0"/>
              <a:t> can I </a:t>
            </a:r>
            <a:r>
              <a:rPr lang="es-ES" dirty="0" err="1"/>
              <a:t>know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length</a:t>
            </a:r>
            <a:r>
              <a:rPr lang="es-ES" dirty="0"/>
              <a:t>, </a:t>
            </a:r>
            <a:r>
              <a:rPr lang="es-ES" dirty="0" err="1"/>
              <a:t>seasonality</a:t>
            </a:r>
            <a:r>
              <a:rPr lang="es-ES" dirty="0"/>
              <a:t>, etc.?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1184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800" y="1907659"/>
            <a:ext cx="5008200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be continued…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</a:t>
            </a:r>
            <a:r>
              <a:rPr lang="en" dirty="0"/>
              <a:t>uestions? mi.santamaria@upm.es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3299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>
            <a:spLocks noGrp="1"/>
          </p:cNvSpPr>
          <p:nvPr>
            <p:ph type="ctrTitle"/>
          </p:nvPr>
        </p:nvSpPr>
        <p:spPr>
          <a:xfrm>
            <a:off x="791300" y="1513739"/>
            <a:ext cx="4677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es-ES" sz="3600" b="1" dirty="0" err="1"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es-ES" sz="3600" b="1" dirty="0">
                <a:latin typeface="Montserrat"/>
                <a:ea typeface="Montserrat"/>
                <a:cs typeface="Montserrat"/>
                <a:sym typeface="Montserrat"/>
              </a:rPr>
              <a:t> para series temporales</a:t>
            </a:r>
            <a:endParaRPr sz="36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2"/>
          <p:cNvSpPr txBox="1"/>
          <p:nvPr/>
        </p:nvSpPr>
        <p:spPr>
          <a:xfrm>
            <a:off x="695388" y="3062825"/>
            <a:ext cx="49053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 I</a:t>
            </a:r>
            <a:endParaRPr sz="16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77;p12"/>
          <p:cNvSpPr txBox="1"/>
          <p:nvPr/>
        </p:nvSpPr>
        <p:spPr>
          <a:xfrm>
            <a:off x="695400" y="3587063"/>
            <a:ext cx="490530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Google Shape;7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484150"/>
            <a:ext cx="1478604" cy="686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Imagen 17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796EB558-2C22-596B-87F3-25680CCB5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853" y="480064"/>
            <a:ext cx="3201222" cy="3201222"/>
          </a:xfrm>
          <a:prstGeom prst="rect">
            <a:avLst/>
          </a:prstGeom>
        </p:spPr>
      </p:pic>
      <p:pic>
        <p:nvPicPr>
          <p:cNvPr id="20" name="Imagen 19" descr="Texto&#10;&#10;Descripción generada automáticamente con confianza baja">
            <a:extLst>
              <a:ext uri="{FF2B5EF4-FFF2-40B4-BE49-F238E27FC236}">
                <a16:creationId xmlns:a16="http://schemas.microsoft.com/office/drawing/2014/main" id="{33E645A4-D3CF-8E92-8C71-2BE57102AE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525" y="4456937"/>
            <a:ext cx="1793681" cy="6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body" idx="1"/>
          </p:nvPr>
        </p:nvSpPr>
        <p:spPr>
          <a:xfrm>
            <a:off x="844425" y="1619250"/>
            <a:ext cx="2430000" cy="130500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I: Introduction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Why am I here?</a:t>
            </a:r>
            <a:endParaRPr sz="1200" dirty="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2"/>
          </p:nvPr>
        </p:nvSpPr>
        <p:spPr>
          <a:xfrm>
            <a:off x="3398952" y="1619250"/>
            <a:ext cx="2430000" cy="1305000"/>
          </a:xfrm>
          <a:prstGeom prst="rect">
            <a:avLst/>
          </a:prstGeom>
          <a:solidFill>
            <a:schemeClr val="accent4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Part II: Preprocessing and analysis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/>
              <a:t>ETL + First observations</a:t>
            </a:r>
          </a:p>
        </p:txBody>
      </p:sp>
      <p:sp>
        <p:nvSpPr>
          <p:cNvPr id="310" name="Google Shape;310;p29"/>
          <p:cNvSpPr txBox="1">
            <a:spLocks noGrp="1"/>
          </p:cNvSpPr>
          <p:nvPr>
            <p:ph type="body" idx="3"/>
          </p:nvPr>
        </p:nvSpPr>
        <p:spPr>
          <a:xfrm>
            <a:off x="5953479" y="161925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Part III: Classification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Labelling</a:t>
            </a:r>
            <a:r>
              <a:rPr lang="es-ES" sz="1200" dirty="0"/>
              <a:t> time series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1" name="Google Shape;311;p29"/>
          <p:cNvSpPr txBox="1">
            <a:spLocks noGrp="1"/>
          </p:cNvSpPr>
          <p:nvPr>
            <p:ph type="body" idx="1"/>
          </p:nvPr>
        </p:nvSpPr>
        <p:spPr>
          <a:xfrm>
            <a:off x="844425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IV: </a:t>
            </a:r>
            <a:r>
              <a:rPr lang="es-ES" b="1" dirty="0" err="1"/>
              <a:t>Segmentation</a:t>
            </a:r>
            <a:r>
              <a:rPr lang="es-ES" b="1" dirty="0"/>
              <a:t> &amp; </a:t>
            </a:r>
            <a:r>
              <a:rPr lang="es-ES" b="1" dirty="0" err="1"/>
              <a:t>Clustering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Identifying long-term behaviours</a:t>
            </a:r>
            <a:endParaRPr sz="1200" dirty="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2"/>
          </p:nvPr>
        </p:nvSpPr>
        <p:spPr>
          <a:xfrm>
            <a:off x="3398952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V: </a:t>
            </a:r>
            <a:r>
              <a:rPr lang="es-ES" b="1" dirty="0" err="1"/>
              <a:t>Forecasting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Predicting the future</a:t>
            </a:r>
            <a:endParaRPr sz="1200" dirty="0"/>
          </a:p>
        </p:txBody>
      </p:sp>
      <p:sp>
        <p:nvSpPr>
          <p:cNvPr id="313" name="Google Shape;313;p29"/>
          <p:cNvSpPr txBox="1">
            <a:spLocks noGrp="1"/>
          </p:cNvSpPr>
          <p:nvPr>
            <p:ph type="body" idx="3"/>
          </p:nvPr>
        </p:nvSpPr>
        <p:spPr>
          <a:xfrm>
            <a:off x="5953479" y="3200400"/>
            <a:ext cx="2430000" cy="1305000"/>
          </a:xfrm>
          <a:prstGeom prst="rect">
            <a:avLst/>
          </a:prstGeom>
          <a:solidFill>
            <a:schemeClr val="accent5">
              <a:lumMod val="20000"/>
              <a:lumOff val="80000"/>
              <a:alpha val="4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b="1" dirty="0" err="1"/>
              <a:t>Part</a:t>
            </a:r>
            <a:r>
              <a:rPr lang="es-ES" b="1" dirty="0"/>
              <a:t> VI: </a:t>
            </a:r>
            <a:r>
              <a:rPr lang="es-ES" b="1" dirty="0" err="1"/>
              <a:t>Other</a:t>
            </a:r>
            <a:r>
              <a:rPr lang="es-ES" b="1" dirty="0"/>
              <a:t> Deep </a:t>
            </a:r>
            <a:r>
              <a:rPr lang="es-ES" b="1" dirty="0" err="1"/>
              <a:t>Learning</a:t>
            </a:r>
            <a:r>
              <a:rPr lang="es-ES" b="1" dirty="0"/>
              <a:t> </a:t>
            </a:r>
            <a:r>
              <a:rPr lang="es-ES" b="1" dirty="0" err="1"/>
              <a:t>tasks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ES" sz="1200" dirty="0" err="1"/>
              <a:t>What</a:t>
            </a:r>
            <a:r>
              <a:rPr lang="es-ES" sz="1200" dirty="0"/>
              <a:t> more can </a:t>
            </a:r>
            <a:r>
              <a:rPr lang="es-ES" sz="1200" dirty="0" err="1"/>
              <a:t>we</a:t>
            </a:r>
            <a:r>
              <a:rPr lang="es-ES" sz="1200" dirty="0"/>
              <a:t> do?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14" name="Google Shape;314;p29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6995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ctrTitle"/>
          </p:nvPr>
        </p:nvSpPr>
        <p:spPr>
          <a:xfrm>
            <a:off x="685799" y="1907659"/>
            <a:ext cx="6075727" cy="104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time series?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ubTitle" idx="1"/>
          </p:nvPr>
        </p:nvSpPr>
        <p:spPr>
          <a:xfrm>
            <a:off x="685800" y="3082250"/>
            <a:ext cx="5008200" cy="68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 temporal data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sldNum" idx="12"/>
          </p:nvPr>
        </p:nvSpPr>
        <p:spPr>
          <a:xfrm>
            <a:off x="-75" y="3420000"/>
            <a:ext cx="669600" cy="172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1640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4955721"/>
              </p:ext>
            </p:extLst>
          </p:nvPr>
        </p:nvGraphicFramePr>
        <p:xfrm>
          <a:off x="952500" y="1564481"/>
          <a:ext cx="2654750" cy="2873296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200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480729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9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7922B7C-217F-1E9D-B06E-2B472AA33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94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 with refill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236A98E3-1F06-9B6F-39CC-E958027E7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27A121C6-2FFC-4874-08E4-F11969A6A7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8048489"/>
              </p:ext>
            </p:extLst>
          </p:nvPr>
        </p:nvGraphicFramePr>
        <p:xfrm>
          <a:off x="1660853" y="1090683"/>
          <a:ext cx="5472343" cy="3846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2141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844425" y="5598"/>
            <a:ext cx="3552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first time series</a:t>
            </a:r>
            <a:endParaRPr dirty="0"/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xfrm>
            <a:off x="-75" y="0"/>
            <a:ext cx="669600" cy="114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aphicFrame>
        <p:nvGraphicFramePr>
          <p:cNvPr id="4" name="Google Shape;228;p24">
            <a:extLst>
              <a:ext uri="{FF2B5EF4-FFF2-40B4-BE49-F238E27FC236}">
                <a16:creationId xmlns:a16="http://schemas.microsoft.com/office/drawing/2014/main" id="{A0489042-2866-6EA5-96CD-7E02102D3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8713207"/>
              </p:ext>
            </p:extLst>
          </p:nvPr>
        </p:nvGraphicFramePr>
        <p:xfrm>
          <a:off x="952500" y="1564481"/>
          <a:ext cx="2654750" cy="3309524"/>
        </p:xfrm>
        <a:graphic>
          <a:graphicData uri="http://schemas.openxmlformats.org/drawingml/2006/table">
            <a:tbl>
              <a:tblPr>
                <a:noFill/>
                <a:tableStyleId>{B3896514-1AA1-4EE5-A447-7E556EC08B63}</a:tableStyleId>
              </a:tblPr>
              <a:tblGrid>
                <a:gridCol w="1327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7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88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Time</a:t>
                      </a:r>
                      <a:endParaRPr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chemeClr val="dk2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Available food (grs)</a:t>
                      </a:r>
                      <a:endParaRPr sz="1100" dirty="0">
                        <a:solidFill>
                          <a:schemeClr val="dk2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86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7:00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784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12:00 AM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83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03:00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06:30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100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898870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07:00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50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380237"/>
                  </a:ext>
                </a:extLst>
              </a:tr>
              <a:tr h="43622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11:00 PM</a:t>
                      </a:r>
                      <a:endParaRPr sz="1100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100" b="1" dirty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</a:t>
                      </a:r>
                      <a:endParaRPr sz="1100" b="1" dirty="0">
                        <a:solidFill>
                          <a:srgbClr val="415665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1243990"/>
                  </a:ext>
                </a:extLst>
              </a:tr>
            </a:tbl>
          </a:graphicData>
        </a:graphic>
      </p:graphicFrame>
      <p:pic>
        <p:nvPicPr>
          <p:cNvPr id="2" name="Picture 2" descr="Dibujos para colorear de un gato comiendo cereal en un tazón ai ...">
            <a:extLst>
              <a:ext uri="{FF2B5EF4-FFF2-40B4-BE49-F238E27FC236}">
                <a16:creationId xmlns:a16="http://schemas.microsoft.com/office/drawing/2014/main" id="{08BF9069-7C8C-32AF-44D9-F84889B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806" y="3013741"/>
            <a:ext cx="1966869" cy="196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4397162"/>
      </p:ext>
    </p:extLst>
  </p:cSld>
  <p:clrMapOvr>
    <a:masterClrMapping/>
  </p:clrMapOvr>
</p:sld>
</file>

<file path=ppt/theme/theme1.xml><?xml version="1.0" encoding="utf-8"?>
<a:theme xmlns:a="http://schemas.openxmlformats.org/drawingml/2006/main" name="Cerimon template">
  <a:themeElements>
    <a:clrScheme name="Custom 347">
      <a:dk1>
        <a:srgbClr val="415665"/>
      </a:dk1>
      <a:lt1>
        <a:srgbClr val="FFFFFF"/>
      </a:lt1>
      <a:dk2>
        <a:srgbClr val="0DB7C4"/>
      </a:dk2>
      <a:lt2>
        <a:srgbClr val="F6F6F6"/>
      </a:lt2>
      <a:accent1>
        <a:srgbClr val="0A95B0"/>
      </a:accent1>
      <a:accent2>
        <a:srgbClr val="A7E5E9"/>
      </a:accent2>
      <a:accent3>
        <a:srgbClr val="A9D039"/>
      </a:accent3>
      <a:accent4>
        <a:srgbClr val="FFBC00"/>
      </a:accent4>
      <a:accent5>
        <a:srgbClr val="F24745"/>
      </a:accent5>
      <a:accent6>
        <a:srgbClr val="B3B3B3"/>
      </a:accent6>
      <a:hlink>
        <a:srgbClr val="0DB7C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1306</Words>
  <Application>Microsoft Office PowerPoint</Application>
  <PresentationFormat>On-screen Show (16:9)</PresentationFormat>
  <Paragraphs>488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Montserrat</vt:lpstr>
      <vt:lpstr>Play</vt:lpstr>
      <vt:lpstr>Source Sans Pro</vt:lpstr>
      <vt:lpstr>Dosis</vt:lpstr>
      <vt:lpstr>Arial</vt:lpstr>
      <vt:lpstr>Cerimon template</vt:lpstr>
      <vt:lpstr>Deep Learning para series temporales</vt:lpstr>
      <vt:lpstr>Presentation</vt:lpstr>
      <vt:lpstr>Proffessors</vt:lpstr>
      <vt:lpstr>Evaluation</vt:lpstr>
      <vt:lpstr>Contents</vt:lpstr>
      <vt:lpstr>What are time series?</vt:lpstr>
      <vt:lpstr>A first time series with refill</vt:lpstr>
      <vt:lpstr>A first time series with refill</vt:lpstr>
      <vt:lpstr>A first time series</vt:lpstr>
      <vt:lpstr>A first time series with refill</vt:lpstr>
      <vt:lpstr>A first time series</vt:lpstr>
      <vt:lpstr>A first time series</vt:lpstr>
      <vt:lpstr>A first time series</vt:lpstr>
      <vt:lpstr>PowerPoint Presentation</vt:lpstr>
      <vt:lpstr>Other time series examples</vt:lpstr>
      <vt:lpstr>Other time series examples</vt:lpstr>
      <vt:lpstr>Other time series examples</vt:lpstr>
      <vt:lpstr>Other time series examples</vt:lpstr>
      <vt:lpstr>PowerPoint Presentation</vt:lpstr>
      <vt:lpstr>Other time series examples</vt:lpstr>
      <vt:lpstr>Real-world uses</vt:lpstr>
      <vt:lpstr>PowerPoint Presentation</vt:lpstr>
      <vt:lpstr>Real-world uses</vt:lpstr>
      <vt:lpstr>A bit of theory</vt:lpstr>
      <vt:lpstr>Number of variates</vt:lpstr>
      <vt:lpstr>Number of variates</vt:lpstr>
      <vt:lpstr>Stationarity</vt:lpstr>
      <vt:lpstr>Stationarity</vt:lpstr>
      <vt:lpstr>Length</vt:lpstr>
      <vt:lpstr>Length</vt:lpstr>
      <vt:lpstr>Length</vt:lpstr>
      <vt:lpstr>Spacing</vt:lpstr>
      <vt:lpstr>PowerPoint Presentation</vt:lpstr>
      <vt:lpstr>Papel y boli</vt:lpstr>
      <vt:lpstr>Classical (additive) decomposition </vt:lpstr>
      <vt:lpstr>Classical (additive) decomposition </vt:lpstr>
      <vt:lpstr>Classical (additive) decomposition </vt:lpstr>
      <vt:lpstr>PowerPoint Presentation</vt:lpstr>
      <vt:lpstr>Google Collab</vt:lpstr>
      <vt:lpstr>Summary</vt:lpstr>
      <vt:lpstr>What this we just learned?</vt:lpstr>
      <vt:lpstr>What is the next step?</vt:lpstr>
      <vt:lpstr>To be continued…</vt:lpstr>
      <vt:lpstr>Deep Learning para series temporales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actors profiling and detection in Online Social Networks through Artificial Intelligence</dc:title>
  <cp:lastModifiedBy>MARIA INMACULADA SANTAMARIA VALENZUELA</cp:lastModifiedBy>
  <cp:revision>4</cp:revision>
  <dcterms:modified xsi:type="dcterms:W3CDTF">2024-11-18T13:01:59Z</dcterms:modified>
</cp:coreProperties>
</file>